
<file path=[Content_Types].xml><?xml version="1.0" encoding="utf-8"?>
<Types xmlns="http://schemas.openxmlformats.org/package/2006/content-types">
  <Default Extension="png" ContentType="image/png"/>
  <Default Extension="tmp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0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1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2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3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4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5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6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7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8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1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4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5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26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27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28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29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30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31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34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35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36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37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38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39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40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43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44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notesSlides/notesSlide45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notesSlides/notesSlide46.xml" ContentType="application/vnd.openxmlformats-officedocument.presentationml.notesSlide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notesSlides/notesSlide47.xml" ContentType="application/vnd.openxmlformats-officedocument.presentationml.notesSlide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notesSlides/notesSlide48.xml" ContentType="application/vnd.openxmlformats-officedocument.presentationml.notesSlide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notesSlides/notesSlide49.xml" ContentType="application/vnd.openxmlformats-officedocument.presentationml.notesSlide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notesSlides/notesSlide50.xml" ContentType="application/vnd.openxmlformats-officedocument.presentationml.notesSlide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notesSlides/notesSlide51.xml" ContentType="application/vnd.openxmlformats-officedocument.presentationml.notesSlide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notesSlides/notesSlide52.xml" ContentType="application/vnd.openxmlformats-officedocument.presentationml.notesSlide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notesSlides/notesSlide53.xml" ContentType="application/vnd.openxmlformats-officedocument.presentationml.notesSlide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notesSlides/notesSlide54.xml" ContentType="application/vnd.openxmlformats-officedocument.presentationml.notesSlide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notesSlides/notesSlide55.xml" ContentType="application/vnd.openxmlformats-officedocument.presentationml.notesSlide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notesSlides/notesSlide58.xml" ContentType="application/vnd.openxmlformats-officedocument.presentationml.notesSlide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notesSlides/notesSlide59.xml" ContentType="application/vnd.openxmlformats-officedocument.presentationml.notesSlide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notesSlides/notesSlide60.xml" ContentType="application/vnd.openxmlformats-officedocument.presentationml.notesSlide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notesSlides/notesSlide61.xml" ContentType="application/vnd.openxmlformats-officedocument.presentationml.notesSlide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notesSlides/notesSlide64.xml" ContentType="application/vnd.openxmlformats-officedocument.presentationml.notesSlide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notesSlides/notesSlide65.xml" ContentType="application/vnd.openxmlformats-officedocument.presentationml.notesSlide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notesSlides/notesSlide66.xml" ContentType="application/vnd.openxmlformats-officedocument.presentationml.notesSlide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notesSlides/notesSlide67.xml" ContentType="application/vnd.openxmlformats-officedocument.presentationml.notesSlide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notesSlides/notesSlide68.xml" ContentType="application/vnd.openxmlformats-officedocument.presentationml.notesSlide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notesSlides/notesSlide69.xml" ContentType="application/vnd.openxmlformats-officedocument.presentationml.notesSlide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notesSlides/notesSlide70.xml" ContentType="application/vnd.openxmlformats-officedocument.presentationml.notesSlide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notesSlides/notesSlide71.xml" ContentType="application/vnd.openxmlformats-officedocument.presentationml.notesSlide+xml"/>
  <Override PartName="/ppt/diagrams/data68.xml" ContentType="application/vnd.openxmlformats-officedocument.drawingml.diagramData+xml"/>
  <Override PartName="/ppt/diagrams/layout68.xml" ContentType="application/vnd.openxmlformats-officedocument.drawingml.diagramLayout+xml"/>
  <Override PartName="/ppt/diagrams/quickStyle68.xml" ContentType="application/vnd.openxmlformats-officedocument.drawingml.diagramStyle+xml"/>
  <Override PartName="/ppt/diagrams/colors68.xml" ContentType="application/vnd.openxmlformats-officedocument.drawingml.diagramColors+xml"/>
  <Override PartName="/ppt/diagrams/drawing68.xml" ContentType="application/vnd.ms-office.drawingml.diagramDrawing+xml"/>
  <Override PartName="/ppt/notesSlides/notesSlide72.xml" ContentType="application/vnd.openxmlformats-officedocument.presentationml.notesSlide+xml"/>
  <Override PartName="/ppt/diagrams/data69.xml" ContentType="application/vnd.openxmlformats-officedocument.drawingml.diagramData+xml"/>
  <Override PartName="/ppt/diagrams/layout69.xml" ContentType="application/vnd.openxmlformats-officedocument.drawingml.diagramLayout+xml"/>
  <Override PartName="/ppt/diagrams/quickStyle69.xml" ContentType="application/vnd.openxmlformats-officedocument.drawingml.diagramStyle+xml"/>
  <Override PartName="/ppt/diagrams/colors69.xml" ContentType="application/vnd.openxmlformats-officedocument.drawingml.diagramColors+xml"/>
  <Override PartName="/ppt/diagrams/drawing69.xml" ContentType="application/vnd.ms-office.drawingml.diagramDrawing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diagrams/data7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rawing70.xml" ContentType="application/vnd.ms-office.drawingml.diagramDrawing+xml"/>
  <Override PartName="/ppt/notesSlides/notesSlide75.xml" ContentType="application/vnd.openxmlformats-officedocument.presentationml.notesSlide+xml"/>
  <Override PartName="/ppt/diagrams/data71.xml" ContentType="application/vnd.openxmlformats-officedocument.drawingml.diagramData+xml"/>
  <Override PartName="/ppt/diagrams/layout71.xml" ContentType="application/vnd.openxmlformats-officedocument.drawingml.diagramLayout+xml"/>
  <Override PartName="/ppt/diagrams/quickStyle71.xml" ContentType="application/vnd.openxmlformats-officedocument.drawingml.diagramStyle+xml"/>
  <Override PartName="/ppt/diagrams/colors71.xml" ContentType="application/vnd.openxmlformats-officedocument.drawingml.diagramColors+xml"/>
  <Override PartName="/ppt/diagrams/drawing71.xml" ContentType="application/vnd.ms-office.drawingml.diagramDrawing+xml"/>
  <Override PartName="/ppt/notesSlides/notesSlide76.xml" ContentType="application/vnd.openxmlformats-officedocument.presentationml.notesSlide+xml"/>
  <Override PartName="/ppt/diagrams/data72.xml" ContentType="application/vnd.openxmlformats-officedocument.drawingml.diagramData+xml"/>
  <Override PartName="/ppt/diagrams/layout72.xml" ContentType="application/vnd.openxmlformats-officedocument.drawingml.diagramLayout+xml"/>
  <Override PartName="/ppt/diagrams/quickStyle72.xml" ContentType="application/vnd.openxmlformats-officedocument.drawingml.diagramStyle+xml"/>
  <Override PartName="/ppt/diagrams/colors72.xml" ContentType="application/vnd.openxmlformats-officedocument.drawingml.diagramColors+xml"/>
  <Override PartName="/ppt/diagrams/drawing72.xml" ContentType="application/vnd.ms-office.drawingml.diagramDrawing+xml"/>
  <Override PartName="/ppt/notesSlides/notesSlide77.xml" ContentType="application/vnd.openxmlformats-officedocument.presentationml.notesSlide+xml"/>
  <Override PartName="/ppt/diagrams/data73.xml" ContentType="application/vnd.openxmlformats-officedocument.drawingml.diagramData+xml"/>
  <Override PartName="/ppt/diagrams/layout73.xml" ContentType="application/vnd.openxmlformats-officedocument.drawingml.diagramLayout+xml"/>
  <Override PartName="/ppt/diagrams/quickStyle73.xml" ContentType="application/vnd.openxmlformats-officedocument.drawingml.diagramStyle+xml"/>
  <Override PartName="/ppt/diagrams/colors73.xml" ContentType="application/vnd.openxmlformats-officedocument.drawingml.diagramColors+xml"/>
  <Override PartName="/ppt/diagrams/drawing73.xml" ContentType="application/vnd.ms-office.drawingml.diagramDrawing+xml"/>
  <Override PartName="/ppt/notesSlides/notesSlide78.xml" ContentType="application/vnd.openxmlformats-officedocument.presentationml.notesSlide+xml"/>
  <Override PartName="/ppt/diagrams/data74.xml" ContentType="application/vnd.openxmlformats-officedocument.drawingml.diagramData+xml"/>
  <Override PartName="/ppt/diagrams/layout74.xml" ContentType="application/vnd.openxmlformats-officedocument.drawingml.diagramLayout+xml"/>
  <Override PartName="/ppt/diagrams/quickStyle74.xml" ContentType="application/vnd.openxmlformats-officedocument.drawingml.diagramStyle+xml"/>
  <Override PartName="/ppt/diagrams/colors74.xml" ContentType="application/vnd.openxmlformats-officedocument.drawingml.diagramColors+xml"/>
  <Override PartName="/ppt/diagrams/drawing74.xml" ContentType="application/vnd.ms-office.drawingml.diagramDrawing+xml"/>
  <Override PartName="/ppt/notesSlides/notesSlide79.xml" ContentType="application/vnd.openxmlformats-officedocument.presentationml.notesSlide+xml"/>
  <Override PartName="/ppt/diagrams/data75.xml" ContentType="application/vnd.openxmlformats-officedocument.drawingml.diagramData+xml"/>
  <Override PartName="/ppt/diagrams/layout75.xml" ContentType="application/vnd.openxmlformats-officedocument.drawingml.diagramLayout+xml"/>
  <Override PartName="/ppt/diagrams/quickStyle75.xml" ContentType="application/vnd.openxmlformats-officedocument.drawingml.diagramStyle+xml"/>
  <Override PartName="/ppt/diagrams/colors75.xml" ContentType="application/vnd.openxmlformats-officedocument.drawingml.diagramColors+xml"/>
  <Override PartName="/ppt/diagrams/drawing75.xml" ContentType="application/vnd.ms-office.drawingml.diagramDrawing+xml"/>
  <Override PartName="/ppt/notesSlides/notesSlide80.xml" ContentType="application/vnd.openxmlformats-officedocument.presentationml.notesSlide+xml"/>
  <Override PartName="/ppt/diagrams/data76.xml" ContentType="application/vnd.openxmlformats-officedocument.drawingml.diagramData+xml"/>
  <Override PartName="/ppt/diagrams/layout76.xml" ContentType="application/vnd.openxmlformats-officedocument.drawingml.diagramLayout+xml"/>
  <Override PartName="/ppt/diagrams/quickStyle76.xml" ContentType="application/vnd.openxmlformats-officedocument.drawingml.diagramStyle+xml"/>
  <Override PartName="/ppt/diagrams/colors76.xml" ContentType="application/vnd.openxmlformats-officedocument.drawingml.diagramColors+xml"/>
  <Override PartName="/ppt/diagrams/drawing76.xml" ContentType="application/vnd.ms-office.drawingml.diagramDrawing+xml"/>
  <Override PartName="/ppt/notesSlides/notesSlide81.xml" ContentType="application/vnd.openxmlformats-officedocument.presentationml.notesSlide+xml"/>
  <Override PartName="/ppt/diagrams/data77.xml" ContentType="application/vnd.openxmlformats-officedocument.drawingml.diagramData+xml"/>
  <Override PartName="/ppt/diagrams/layout77.xml" ContentType="application/vnd.openxmlformats-officedocument.drawingml.diagramLayout+xml"/>
  <Override PartName="/ppt/diagrams/quickStyle77.xml" ContentType="application/vnd.openxmlformats-officedocument.drawingml.diagramStyle+xml"/>
  <Override PartName="/ppt/diagrams/colors77.xml" ContentType="application/vnd.openxmlformats-officedocument.drawingml.diagramColors+xml"/>
  <Override PartName="/ppt/diagrams/drawing77.xml" ContentType="application/vnd.ms-office.drawingml.diagramDrawing+xml"/>
  <Override PartName="/ppt/notesSlides/notesSlide82.xml" ContentType="application/vnd.openxmlformats-officedocument.presentationml.notesSlide+xml"/>
  <Override PartName="/ppt/diagrams/data78.xml" ContentType="application/vnd.openxmlformats-officedocument.drawingml.diagramData+xml"/>
  <Override PartName="/ppt/diagrams/layout78.xml" ContentType="application/vnd.openxmlformats-officedocument.drawingml.diagramLayout+xml"/>
  <Override PartName="/ppt/diagrams/quickStyle78.xml" ContentType="application/vnd.openxmlformats-officedocument.drawingml.diagramStyle+xml"/>
  <Override PartName="/ppt/diagrams/colors78.xml" ContentType="application/vnd.openxmlformats-officedocument.drawingml.diagramColors+xml"/>
  <Override PartName="/ppt/diagrams/drawing78.xml" ContentType="application/vnd.ms-office.drawingml.diagramDrawing+xml"/>
  <Override PartName="/ppt/notesSlides/notesSlide83.xml" ContentType="application/vnd.openxmlformats-officedocument.presentationml.notesSlide+xml"/>
  <Override PartName="/ppt/diagrams/data79.xml" ContentType="application/vnd.openxmlformats-officedocument.drawingml.diagramData+xml"/>
  <Override PartName="/ppt/diagrams/layout79.xml" ContentType="application/vnd.openxmlformats-officedocument.drawingml.diagramLayout+xml"/>
  <Override PartName="/ppt/diagrams/quickStyle79.xml" ContentType="application/vnd.openxmlformats-officedocument.drawingml.diagramStyle+xml"/>
  <Override PartName="/ppt/diagrams/colors79.xml" ContentType="application/vnd.openxmlformats-officedocument.drawingml.diagramColors+xml"/>
  <Override PartName="/ppt/diagrams/drawing7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08" r:id="rId2"/>
  </p:sldMasterIdLst>
  <p:notesMasterIdLst>
    <p:notesMasterId r:id="rId87"/>
  </p:notesMasterIdLst>
  <p:sldIdLst>
    <p:sldId id="295" r:id="rId3"/>
    <p:sldId id="315" r:id="rId4"/>
    <p:sldId id="407" r:id="rId5"/>
    <p:sldId id="408" r:id="rId6"/>
    <p:sldId id="409" r:id="rId7"/>
    <p:sldId id="497" r:id="rId8"/>
    <p:sldId id="410" r:id="rId9"/>
    <p:sldId id="411" r:id="rId10"/>
    <p:sldId id="412" r:id="rId11"/>
    <p:sldId id="413" r:id="rId12"/>
    <p:sldId id="414" r:id="rId13"/>
    <p:sldId id="415" r:id="rId14"/>
    <p:sldId id="382" r:id="rId15"/>
    <p:sldId id="417" r:id="rId16"/>
    <p:sldId id="419" r:id="rId17"/>
    <p:sldId id="420" r:id="rId18"/>
    <p:sldId id="421" r:id="rId19"/>
    <p:sldId id="422" r:id="rId20"/>
    <p:sldId id="423" r:id="rId21"/>
    <p:sldId id="424" r:id="rId22"/>
    <p:sldId id="425" r:id="rId23"/>
    <p:sldId id="426" r:id="rId24"/>
    <p:sldId id="427" r:id="rId25"/>
    <p:sldId id="428" r:id="rId26"/>
    <p:sldId id="429" r:id="rId27"/>
    <p:sldId id="430" r:id="rId28"/>
    <p:sldId id="431" r:id="rId29"/>
    <p:sldId id="433" r:id="rId30"/>
    <p:sldId id="434" r:id="rId31"/>
    <p:sldId id="435" r:id="rId32"/>
    <p:sldId id="498" r:id="rId33"/>
    <p:sldId id="438" r:id="rId34"/>
    <p:sldId id="439" r:id="rId35"/>
    <p:sldId id="440" r:id="rId36"/>
    <p:sldId id="442" r:id="rId37"/>
    <p:sldId id="443" r:id="rId38"/>
    <p:sldId id="444" r:id="rId39"/>
    <p:sldId id="445" r:id="rId40"/>
    <p:sldId id="446" r:id="rId41"/>
    <p:sldId id="447" r:id="rId42"/>
    <p:sldId id="448" r:id="rId43"/>
    <p:sldId id="449" r:id="rId44"/>
    <p:sldId id="450" r:id="rId45"/>
    <p:sldId id="451" r:id="rId46"/>
    <p:sldId id="452" r:id="rId47"/>
    <p:sldId id="453" r:id="rId48"/>
    <p:sldId id="454" r:id="rId49"/>
    <p:sldId id="455" r:id="rId50"/>
    <p:sldId id="456" r:id="rId51"/>
    <p:sldId id="458" r:id="rId52"/>
    <p:sldId id="460" r:id="rId53"/>
    <p:sldId id="461" r:id="rId54"/>
    <p:sldId id="463" r:id="rId55"/>
    <p:sldId id="462" r:id="rId56"/>
    <p:sldId id="465" r:id="rId57"/>
    <p:sldId id="466" r:id="rId58"/>
    <p:sldId id="467" r:id="rId59"/>
    <p:sldId id="468" r:id="rId60"/>
    <p:sldId id="469" r:id="rId61"/>
    <p:sldId id="470" r:id="rId62"/>
    <p:sldId id="471" r:id="rId63"/>
    <p:sldId id="472" r:id="rId64"/>
    <p:sldId id="473" r:id="rId65"/>
    <p:sldId id="474" r:id="rId66"/>
    <p:sldId id="499" r:id="rId67"/>
    <p:sldId id="475" r:id="rId68"/>
    <p:sldId id="479" r:id="rId69"/>
    <p:sldId id="480" r:id="rId70"/>
    <p:sldId id="481" r:id="rId71"/>
    <p:sldId id="482" r:id="rId72"/>
    <p:sldId id="483" r:id="rId73"/>
    <p:sldId id="484" r:id="rId74"/>
    <p:sldId id="485" r:id="rId75"/>
    <p:sldId id="486" r:id="rId76"/>
    <p:sldId id="487" r:id="rId77"/>
    <p:sldId id="488" r:id="rId78"/>
    <p:sldId id="489" r:id="rId79"/>
    <p:sldId id="490" r:id="rId80"/>
    <p:sldId id="491" r:id="rId81"/>
    <p:sldId id="492" r:id="rId82"/>
    <p:sldId id="493" r:id="rId83"/>
    <p:sldId id="494" r:id="rId84"/>
    <p:sldId id="495" r:id="rId85"/>
    <p:sldId id="496" r:id="rId8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320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theme" Target="theme/theme1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diagrams/_rels/data29.xml.rels><?xml version="1.0" encoding="UTF-8" standalone="yes"?>
<Relationships xmlns="http://schemas.openxmlformats.org/package/2006/relationships"><Relationship Id="rId1" Type="http://schemas.openxmlformats.org/officeDocument/2006/relationships/hyperlink" Target="http://www.prehall.com/" TargetMode="External"/></Relationships>
</file>

<file path=ppt/diagrams/_rels/drawing29.xml.rels><?xml version="1.0" encoding="UTF-8" standalone="yes"?>
<Relationships xmlns="http://schemas.openxmlformats.org/package/2006/relationships"><Relationship Id="rId1" Type="http://schemas.openxmlformats.org/officeDocument/2006/relationships/hyperlink" Target="http://www.prehall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1795E3-CB86-4DCE-9063-B633D51B2374}" type="doc">
      <dgm:prSet loTypeId="urn:microsoft.com/office/officeart/2005/8/layout/vList3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707D82B2-986D-49F5-802D-476A12F40FC4}">
      <dgm:prSet custT="1"/>
      <dgm:spPr/>
      <dgm:t>
        <a:bodyPr/>
        <a:lstStyle/>
        <a:p>
          <a:pPr algn="l" rtl="0"/>
          <a:r>
            <a:rPr lang="en-US" sz="2800" dirty="0" smtClean="0"/>
            <a:t>Network Programming</a:t>
          </a:r>
          <a:endParaRPr lang="zh-CN" sz="2800" dirty="0"/>
        </a:p>
      </dgm:t>
    </dgm:pt>
    <dgm:pt modelId="{5C678FE4-7426-4164-86FF-D73BCF8BFD9A}" type="parTrans" cxnId="{43C836F1-21B6-48B7-A972-C219F743DD51}">
      <dgm:prSet/>
      <dgm:spPr/>
      <dgm:t>
        <a:bodyPr/>
        <a:lstStyle/>
        <a:p>
          <a:endParaRPr lang="zh-CN" altLang="en-US"/>
        </a:p>
      </dgm:t>
    </dgm:pt>
    <dgm:pt modelId="{AC4B6C59-FC4D-4F9A-8C5D-61A7E91DA431}" type="sibTrans" cxnId="{43C836F1-21B6-48B7-A972-C219F743DD51}">
      <dgm:prSet/>
      <dgm:spPr/>
      <dgm:t>
        <a:bodyPr/>
        <a:lstStyle/>
        <a:p>
          <a:endParaRPr lang="zh-CN" altLang="en-US"/>
        </a:p>
      </dgm:t>
    </dgm:pt>
    <dgm:pt modelId="{FAF0AF8D-EA37-4747-AD71-D86215D96101}">
      <dgm:prSet custT="1"/>
      <dgm:spPr/>
      <dgm:t>
        <a:bodyPr/>
        <a:lstStyle/>
        <a:p>
          <a:pPr algn="l" rtl="0"/>
          <a:r>
            <a:rPr lang="en-US" sz="2400" dirty="0" smtClean="0"/>
            <a:t>Web Protocols</a:t>
          </a:r>
        </a:p>
      </dgm:t>
    </dgm:pt>
    <dgm:pt modelId="{EA994302-D5E5-4AAF-86BB-25DD1ED28902}" type="parTrans" cxnId="{46CB76C4-F3F0-4391-BC97-18535FE36665}">
      <dgm:prSet/>
      <dgm:spPr/>
      <dgm:t>
        <a:bodyPr/>
        <a:lstStyle/>
        <a:p>
          <a:endParaRPr lang="zh-CN" altLang="en-US"/>
        </a:p>
      </dgm:t>
    </dgm:pt>
    <dgm:pt modelId="{5396F1A5-87B6-4430-813F-CDF681374737}" type="sibTrans" cxnId="{46CB76C4-F3F0-4391-BC97-18535FE36665}">
      <dgm:prSet/>
      <dgm:spPr/>
      <dgm:t>
        <a:bodyPr/>
        <a:lstStyle/>
        <a:p>
          <a:endParaRPr lang="zh-CN" altLang="en-US"/>
        </a:p>
      </dgm:t>
    </dgm:pt>
    <dgm:pt modelId="{312BC794-F04E-4F52-9AA6-6AD95EC0BE0D}">
      <dgm:prSet custT="1"/>
      <dgm:spPr/>
      <dgm:t>
        <a:bodyPr/>
        <a:lstStyle/>
        <a:p>
          <a:pPr algn="l" rtl="0"/>
          <a:r>
            <a:rPr lang="en-US" sz="2400" dirty="0" smtClean="0"/>
            <a:t>FTP</a:t>
          </a:r>
        </a:p>
      </dgm:t>
    </dgm:pt>
    <dgm:pt modelId="{F4710627-A75F-4A3F-BB5F-B24506588B19}" type="parTrans" cxnId="{A064F0A9-FBDF-4775-AE60-F4D3BF447C03}">
      <dgm:prSet/>
      <dgm:spPr/>
      <dgm:t>
        <a:bodyPr/>
        <a:lstStyle/>
        <a:p>
          <a:endParaRPr lang="zh-CN" altLang="en-US"/>
        </a:p>
      </dgm:t>
    </dgm:pt>
    <dgm:pt modelId="{E65B6EBD-F184-46B0-8B4B-1F5551336F21}" type="sibTrans" cxnId="{A064F0A9-FBDF-4775-AE60-F4D3BF447C03}">
      <dgm:prSet/>
      <dgm:spPr/>
      <dgm:t>
        <a:bodyPr/>
        <a:lstStyle/>
        <a:p>
          <a:endParaRPr lang="zh-CN" altLang="en-US"/>
        </a:p>
      </dgm:t>
    </dgm:pt>
    <dgm:pt modelId="{D5009559-2146-4B01-A685-349FF94364E0}">
      <dgm:prSet custT="1"/>
      <dgm:spPr/>
      <dgm:t>
        <a:bodyPr/>
        <a:lstStyle/>
        <a:p>
          <a:pPr algn="l" rtl="0"/>
          <a:r>
            <a:rPr lang="en-US" sz="2400" dirty="0" smtClean="0"/>
            <a:t>Mail Protocols</a:t>
          </a:r>
        </a:p>
      </dgm:t>
    </dgm:pt>
    <dgm:pt modelId="{89329061-DC46-4085-B958-B964E40AEF18}" type="parTrans" cxnId="{E468FE12-79F2-495B-9EF6-494A6E662F18}">
      <dgm:prSet/>
      <dgm:spPr/>
      <dgm:t>
        <a:bodyPr/>
        <a:lstStyle/>
        <a:p>
          <a:endParaRPr lang="zh-CN" altLang="en-US"/>
        </a:p>
      </dgm:t>
    </dgm:pt>
    <dgm:pt modelId="{EA21B881-95CA-4B15-B4AB-6BA78926D47E}" type="sibTrans" cxnId="{E468FE12-79F2-495B-9EF6-494A6E662F18}">
      <dgm:prSet/>
      <dgm:spPr/>
      <dgm:t>
        <a:bodyPr/>
        <a:lstStyle/>
        <a:p>
          <a:endParaRPr lang="zh-CN" altLang="en-US"/>
        </a:p>
      </dgm:t>
    </dgm:pt>
    <dgm:pt modelId="{A4DFC469-676D-4DE7-B48F-A25EA8EB0DA2}">
      <dgm:prSet custT="1"/>
      <dgm:spPr/>
      <dgm:t>
        <a:bodyPr/>
        <a:lstStyle/>
        <a:p>
          <a:pPr algn="l" rtl="0"/>
          <a:r>
            <a:rPr lang="en-US" sz="2400" dirty="0" smtClean="0"/>
            <a:t>DNS </a:t>
          </a:r>
        </a:p>
      </dgm:t>
    </dgm:pt>
    <dgm:pt modelId="{D16D567A-3B66-4D6D-BDF0-4E17D29CC286}" type="parTrans" cxnId="{B07280BA-E134-4746-8EAF-4563869A4CCC}">
      <dgm:prSet/>
      <dgm:spPr/>
      <dgm:t>
        <a:bodyPr/>
        <a:lstStyle/>
        <a:p>
          <a:endParaRPr lang="zh-CN" altLang="en-US"/>
        </a:p>
      </dgm:t>
    </dgm:pt>
    <dgm:pt modelId="{BAAF683D-3AC1-4835-9026-1B283ECE2924}" type="sibTrans" cxnId="{B07280BA-E134-4746-8EAF-4563869A4CCC}">
      <dgm:prSet/>
      <dgm:spPr/>
      <dgm:t>
        <a:bodyPr/>
        <a:lstStyle/>
        <a:p>
          <a:endParaRPr lang="zh-CN" altLang="en-US"/>
        </a:p>
      </dgm:t>
    </dgm:pt>
    <dgm:pt modelId="{8D750356-5049-4482-ADBE-FDBB64A9DEC5}" type="pres">
      <dgm:prSet presAssocID="{CD1795E3-CB86-4DCE-9063-B633D51B2374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7B73DF4-05AA-4812-A7FA-3ABB1A8A2B32}" type="pres">
      <dgm:prSet presAssocID="{707D82B2-986D-49F5-802D-476A12F40FC4}" presName="composite" presStyleCnt="0"/>
      <dgm:spPr/>
    </dgm:pt>
    <dgm:pt modelId="{9C89E94D-0624-4B26-98E2-824DCD8E1ADB}" type="pres">
      <dgm:prSet presAssocID="{707D82B2-986D-49F5-802D-476A12F40FC4}" presName="imgShp" presStyleLbl="fgImgPlace1" presStyleIdx="0" presStyleCnt="5"/>
      <dgm:spPr/>
    </dgm:pt>
    <dgm:pt modelId="{7E44600D-6A44-4D27-897F-1E2A5ED2B9E8}" type="pres">
      <dgm:prSet presAssocID="{707D82B2-986D-49F5-802D-476A12F40FC4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FA091D6-C538-4086-8585-FE0BC89E52D8}" type="pres">
      <dgm:prSet presAssocID="{AC4B6C59-FC4D-4F9A-8C5D-61A7E91DA431}" presName="spacing" presStyleCnt="0"/>
      <dgm:spPr/>
    </dgm:pt>
    <dgm:pt modelId="{C54728B2-EDC8-4F6D-93EB-4735B2500754}" type="pres">
      <dgm:prSet presAssocID="{FAF0AF8D-EA37-4747-AD71-D86215D96101}" presName="composite" presStyleCnt="0"/>
      <dgm:spPr/>
    </dgm:pt>
    <dgm:pt modelId="{B137DAE4-34D7-4E8B-AA4B-BD7C0E383A5B}" type="pres">
      <dgm:prSet presAssocID="{FAF0AF8D-EA37-4747-AD71-D86215D96101}" presName="imgShp" presStyleLbl="fgImgPlace1" presStyleIdx="1" presStyleCnt="5" custLinFactNeighborX="26559" custLinFactNeighborY="-1539"/>
      <dgm:spPr/>
    </dgm:pt>
    <dgm:pt modelId="{0D7566F0-9EF4-4C59-B2F0-372299FCA748}" type="pres">
      <dgm:prSet presAssocID="{FAF0AF8D-EA37-4747-AD71-D86215D96101}" presName="txShp" presStyleLbl="node1" presStyleIdx="1" presStyleCnt="5" custScaleX="106592" custLinFactNeighborX="7505" custLinFactNeighborY="-153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ED49A9D-5D8B-40F4-A9D0-673EF1C851DA}" type="pres">
      <dgm:prSet presAssocID="{5396F1A5-87B6-4430-813F-CDF681374737}" presName="spacing" presStyleCnt="0"/>
      <dgm:spPr/>
    </dgm:pt>
    <dgm:pt modelId="{46AD25E3-2B5E-4687-9F7E-1EA1CE4FA09C}" type="pres">
      <dgm:prSet presAssocID="{312BC794-F04E-4F52-9AA6-6AD95EC0BE0D}" presName="composite" presStyleCnt="0"/>
      <dgm:spPr/>
    </dgm:pt>
    <dgm:pt modelId="{75E13D06-F742-416B-8EE7-5A55805F6176}" type="pres">
      <dgm:prSet presAssocID="{312BC794-F04E-4F52-9AA6-6AD95EC0BE0D}" presName="imgShp" presStyleLbl="fgImgPlace1" presStyleIdx="2" presStyleCnt="5" custLinFactNeighborX="26559" custLinFactNeighborY="-2943"/>
      <dgm:spPr/>
    </dgm:pt>
    <dgm:pt modelId="{B5997E2E-4A7C-4590-82C5-70F2F0470B0C}" type="pres">
      <dgm:prSet presAssocID="{312BC794-F04E-4F52-9AA6-6AD95EC0BE0D}" presName="txShp" presStyleLbl="node1" presStyleIdx="2" presStyleCnt="5" custScaleX="111114" custLinFactNeighborX="8635" custLinFactNeighborY="-294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91B3BCB-1261-4B51-8B7F-D0A045A23B30}" type="pres">
      <dgm:prSet presAssocID="{E65B6EBD-F184-46B0-8B4B-1F5551336F21}" presName="spacing" presStyleCnt="0"/>
      <dgm:spPr/>
    </dgm:pt>
    <dgm:pt modelId="{D40FB746-37AF-4365-959A-62A99099A4D7}" type="pres">
      <dgm:prSet presAssocID="{D5009559-2146-4B01-A685-349FF94364E0}" presName="composite" presStyleCnt="0"/>
      <dgm:spPr/>
    </dgm:pt>
    <dgm:pt modelId="{A565F046-2BE9-46BF-A0E1-46DD16B9FD4E}" type="pres">
      <dgm:prSet presAssocID="{D5009559-2146-4B01-A685-349FF94364E0}" presName="imgShp" presStyleLbl="fgImgPlace1" presStyleIdx="3" presStyleCnt="5"/>
      <dgm:spPr/>
    </dgm:pt>
    <dgm:pt modelId="{8A9870FE-AFE5-4BEC-93B2-D844D4312503}" type="pres">
      <dgm:prSet presAssocID="{D5009559-2146-4B01-A685-349FF94364E0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0A8DC9A-21F5-47C0-A754-90DB60E66E27}" type="pres">
      <dgm:prSet presAssocID="{EA21B881-95CA-4B15-B4AB-6BA78926D47E}" presName="spacing" presStyleCnt="0"/>
      <dgm:spPr/>
    </dgm:pt>
    <dgm:pt modelId="{FBFC9CBE-CF67-434E-84B1-24113A4158D0}" type="pres">
      <dgm:prSet presAssocID="{A4DFC469-676D-4DE7-B48F-A25EA8EB0DA2}" presName="composite" presStyleCnt="0"/>
      <dgm:spPr/>
    </dgm:pt>
    <dgm:pt modelId="{9D56E814-4BF4-4EBD-A5F4-445C02865F6C}" type="pres">
      <dgm:prSet presAssocID="{A4DFC469-676D-4DE7-B48F-A25EA8EB0DA2}" presName="imgShp" presStyleLbl="fgImgPlace1" presStyleIdx="4" presStyleCnt="5"/>
      <dgm:spPr/>
    </dgm:pt>
    <dgm:pt modelId="{BF9974FC-1972-4215-B2D0-8C479A2DAD3E}" type="pres">
      <dgm:prSet presAssocID="{A4DFC469-676D-4DE7-B48F-A25EA8EB0DA2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F4F4759-4F45-4955-A1D6-4C40A9630CC3}" type="presOf" srcId="{312BC794-F04E-4F52-9AA6-6AD95EC0BE0D}" destId="{B5997E2E-4A7C-4590-82C5-70F2F0470B0C}" srcOrd="0" destOrd="0" presId="urn:microsoft.com/office/officeart/2005/8/layout/vList3"/>
    <dgm:cxn modelId="{46CB76C4-F3F0-4391-BC97-18535FE36665}" srcId="{CD1795E3-CB86-4DCE-9063-B633D51B2374}" destId="{FAF0AF8D-EA37-4747-AD71-D86215D96101}" srcOrd="1" destOrd="0" parTransId="{EA994302-D5E5-4AAF-86BB-25DD1ED28902}" sibTransId="{5396F1A5-87B6-4430-813F-CDF681374737}"/>
    <dgm:cxn modelId="{E468FE12-79F2-495B-9EF6-494A6E662F18}" srcId="{CD1795E3-CB86-4DCE-9063-B633D51B2374}" destId="{D5009559-2146-4B01-A685-349FF94364E0}" srcOrd="3" destOrd="0" parTransId="{89329061-DC46-4085-B958-B964E40AEF18}" sibTransId="{EA21B881-95CA-4B15-B4AB-6BA78926D47E}"/>
    <dgm:cxn modelId="{B07280BA-E134-4746-8EAF-4563869A4CCC}" srcId="{CD1795E3-CB86-4DCE-9063-B633D51B2374}" destId="{A4DFC469-676D-4DE7-B48F-A25EA8EB0DA2}" srcOrd="4" destOrd="0" parTransId="{D16D567A-3B66-4D6D-BDF0-4E17D29CC286}" sibTransId="{BAAF683D-3AC1-4835-9026-1B283ECE2924}"/>
    <dgm:cxn modelId="{A31F479E-FE75-4223-9E88-D4E35CC4393D}" type="presOf" srcId="{FAF0AF8D-EA37-4747-AD71-D86215D96101}" destId="{0D7566F0-9EF4-4C59-B2F0-372299FCA748}" srcOrd="0" destOrd="0" presId="urn:microsoft.com/office/officeart/2005/8/layout/vList3"/>
    <dgm:cxn modelId="{3A8FF5A8-EF23-4FC9-AEA3-683E37FC0C54}" type="presOf" srcId="{D5009559-2146-4B01-A685-349FF94364E0}" destId="{8A9870FE-AFE5-4BEC-93B2-D844D4312503}" srcOrd="0" destOrd="0" presId="urn:microsoft.com/office/officeart/2005/8/layout/vList3"/>
    <dgm:cxn modelId="{4412CABA-3411-4110-93EC-D8106AF8F583}" type="presOf" srcId="{707D82B2-986D-49F5-802D-476A12F40FC4}" destId="{7E44600D-6A44-4D27-897F-1E2A5ED2B9E8}" srcOrd="0" destOrd="0" presId="urn:microsoft.com/office/officeart/2005/8/layout/vList3"/>
    <dgm:cxn modelId="{43C836F1-21B6-48B7-A972-C219F743DD51}" srcId="{CD1795E3-CB86-4DCE-9063-B633D51B2374}" destId="{707D82B2-986D-49F5-802D-476A12F40FC4}" srcOrd="0" destOrd="0" parTransId="{5C678FE4-7426-4164-86FF-D73BCF8BFD9A}" sibTransId="{AC4B6C59-FC4D-4F9A-8C5D-61A7E91DA431}"/>
    <dgm:cxn modelId="{A064F0A9-FBDF-4775-AE60-F4D3BF447C03}" srcId="{CD1795E3-CB86-4DCE-9063-B633D51B2374}" destId="{312BC794-F04E-4F52-9AA6-6AD95EC0BE0D}" srcOrd="2" destOrd="0" parTransId="{F4710627-A75F-4A3F-BB5F-B24506588B19}" sibTransId="{E65B6EBD-F184-46B0-8B4B-1F5551336F21}"/>
    <dgm:cxn modelId="{413044FC-1ACB-48A8-B23F-2042B2580E15}" type="presOf" srcId="{A4DFC469-676D-4DE7-B48F-A25EA8EB0DA2}" destId="{BF9974FC-1972-4215-B2D0-8C479A2DAD3E}" srcOrd="0" destOrd="0" presId="urn:microsoft.com/office/officeart/2005/8/layout/vList3"/>
    <dgm:cxn modelId="{AF81255F-3CE8-45B9-9C82-FE9D9DF55916}" type="presOf" srcId="{CD1795E3-CB86-4DCE-9063-B633D51B2374}" destId="{8D750356-5049-4482-ADBE-FDBB64A9DEC5}" srcOrd="0" destOrd="0" presId="urn:microsoft.com/office/officeart/2005/8/layout/vList3"/>
    <dgm:cxn modelId="{2E87612C-D5DC-4AED-AEB5-7FE122624835}" type="presParOf" srcId="{8D750356-5049-4482-ADBE-FDBB64A9DEC5}" destId="{57B73DF4-05AA-4812-A7FA-3ABB1A8A2B32}" srcOrd="0" destOrd="0" presId="urn:microsoft.com/office/officeart/2005/8/layout/vList3"/>
    <dgm:cxn modelId="{20B6A3AD-73D3-4280-89AA-D014224B2CB2}" type="presParOf" srcId="{57B73DF4-05AA-4812-A7FA-3ABB1A8A2B32}" destId="{9C89E94D-0624-4B26-98E2-824DCD8E1ADB}" srcOrd="0" destOrd="0" presId="urn:microsoft.com/office/officeart/2005/8/layout/vList3"/>
    <dgm:cxn modelId="{0A28B941-8250-4319-A283-30F46715C71A}" type="presParOf" srcId="{57B73DF4-05AA-4812-A7FA-3ABB1A8A2B32}" destId="{7E44600D-6A44-4D27-897F-1E2A5ED2B9E8}" srcOrd="1" destOrd="0" presId="urn:microsoft.com/office/officeart/2005/8/layout/vList3"/>
    <dgm:cxn modelId="{27E20ACA-B299-46E8-A8DA-47103BB70F20}" type="presParOf" srcId="{8D750356-5049-4482-ADBE-FDBB64A9DEC5}" destId="{9FA091D6-C538-4086-8585-FE0BC89E52D8}" srcOrd="1" destOrd="0" presId="urn:microsoft.com/office/officeart/2005/8/layout/vList3"/>
    <dgm:cxn modelId="{693D0382-53D2-4E3A-8AED-52157FABB7DA}" type="presParOf" srcId="{8D750356-5049-4482-ADBE-FDBB64A9DEC5}" destId="{C54728B2-EDC8-4F6D-93EB-4735B2500754}" srcOrd="2" destOrd="0" presId="urn:microsoft.com/office/officeart/2005/8/layout/vList3"/>
    <dgm:cxn modelId="{E34CD7B6-F13E-42A7-A471-C2A763FD6618}" type="presParOf" srcId="{C54728B2-EDC8-4F6D-93EB-4735B2500754}" destId="{B137DAE4-34D7-4E8B-AA4B-BD7C0E383A5B}" srcOrd="0" destOrd="0" presId="urn:microsoft.com/office/officeart/2005/8/layout/vList3"/>
    <dgm:cxn modelId="{BF601F1B-23D3-40E1-AC14-86867A425476}" type="presParOf" srcId="{C54728B2-EDC8-4F6D-93EB-4735B2500754}" destId="{0D7566F0-9EF4-4C59-B2F0-372299FCA748}" srcOrd="1" destOrd="0" presId="urn:microsoft.com/office/officeart/2005/8/layout/vList3"/>
    <dgm:cxn modelId="{BABE6595-FD4C-4A85-8C4C-221D82F301E7}" type="presParOf" srcId="{8D750356-5049-4482-ADBE-FDBB64A9DEC5}" destId="{CED49A9D-5D8B-40F4-A9D0-673EF1C851DA}" srcOrd="3" destOrd="0" presId="urn:microsoft.com/office/officeart/2005/8/layout/vList3"/>
    <dgm:cxn modelId="{9811EFF6-205F-4BA9-9AA2-193F7A10D049}" type="presParOf" srcId="{8D750356-5049-4482-ADBE-FDBB64A9DEC5}" destId="{46AD25E3-2B5E-4687-9F7E-1EA1CE4FA09C}" srcOrd="4" destOrd="0" presId="urn:microsoft.com/office/officeart/2005/8/layout/vList3"/>
    <dgm:cxn modelId="{811AC337-1556-4D40-A371-0AFDF1AE2A8C}" type="presParOf" srcId="{46AD25E3-2B5E-4687-9F7E-1EA1CE4FA09C}" destId="{75E13D06-F742-416B-8EE7-5A55805F6176}" srcOrd="0" destOrd="0" presId="urn:microsoft.com/office/officeart/2005/8/layout/vList3"/>
    <dgm:cxn modelId="{A4F52D4C-DFCF-4761-A80C-19F46E6DDAAF}" type="presParOf" srcId="{46AD25E3-2B5E-4687-9F7E-1EA1CE4FA09C}" destId="{B5997E2E-4A7C-4590-82C5-70F2F0470B0C}" srcOrd="1" destOrd="0" presId="urn:microsoft.com/office/officeart/2005/8/layout/vList3"/>
    <dgm:cxn modelId="{CEBEE2B1-6D0E-4C44-9C86-BD7B51304104}" type="presParOf" srcId="{8D750356-5049-4482-ADBE-FDBB64A9DEC5}" destId="{891B3BCB-1261-4B51-8B7F-D0A045A23B30}" srcOrd="5" destOrd="0" presId="urn:microsoft.com/office/officeart/2005/8/layout/vList3"/>
    <dgm:cxn modelId="{18C100D7-2200-4B6A-8C92-58A7B93AF4F8}" type="presParOf" srcId="{8D750356-5049-4482-ADBE-FDBB64A9DEC5}" destId="{D40FB746-37AF-4365-959A-62A99099A4D7}" srcOrd="6" destOrd="0" presId="urn:microsoft.com/office/officeart/2005/8/layout/vList3"/>
    <dgm:cxn modelId="{91D590E2-4A68-40C2-B258-65F84A1562BD}" type="presParOf" srcId="{D40FB746-37AF-4365-959A-62A99099A4D7}" destId="{A565F046-2BE9-46BF-A0E1-46DD16B9FD4E}" srcOrd="0" destOrd="0" presId="urn:microsoft.com/office/officeart/2005/8/layout/vList3"/>
    <dgm:cxn modelId="{80F6CE1D-4DA8-4570-ABB3-77EA7970E6AC}" type="presParOf" srcId="{D40FB746-37AF-4365-959A-62A99099A4D7}" destId="{8A9870FE-AFE5-4BEC-93B2-D844D4312503}" srcOrd="1" destOrd="0" presId="urn:microsoft.com/office/officeart/2005/8/layout/vList3"/>
    <dgm:cxn modelId="{74772B56-2FE7-4275-9C1D-27B658C3948E}" type="presParOf" srcId="{8D750356-5049-4482-ADBE-FDBB64A9DEC5}" destId="{E0A8DC9A-21F5-47C0-A754-90DB60E66E27}" srcOrd="7" destOrd="0" presId="urn:microsoft.com/office/officeart/2005/8/layout/vList3"/>
    <dgm:cxn modelId="{11A8C325-77DF-41FC-9863-759A44A963AF}" type="presParOf" srcId="{8D750356-5049-4482-ADBE-FDBB64A9DEC5}" destId="{FBFC9CBE-CF67-434E-84B1-24113A4158D0}" srcOrd="8" destOrd="0" presId="urn:microsoft.com/office/officeart/2005/8/layout/vList3"/>
    <dgm:cxn modelId="{961C4468-BA8B-4ACA-BA4C-B192D4865DF0}" type="presParOf" srcId="{FBFC9CBE-CF67-434E-84B1-24113A4158D0}" destId="{9D56E814-4BF4-4EBD-A5F4-445C02865F6C}" srcOrd="0" destOrd="0" presId="urn:microsoft.com/office/officeart/2005/8/layout/vList3"/>
    <dgm:cxn modelId="{C8FEB8DF-11E8-43BA-8B49-CCAF90CF3C4C}" type="presParOf" srcId="{FBFC9CBE-CF67-434E-84B1-24113A4158D0}" destId="{BF9974FC-1972-4215-B2D0-8C479A2DAD3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4E1E239-ECC6-4F53-AD41-33ABFEC3124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CAAF220-FDAB-475E-BD7C-953C9D27A736}">
      <dgm:prSet phldrT="[文本]" custT="1"/>
      <dgm:spPr/>
      <dgm:t>
        <a:bodyPr/>
        <a:lstStyle/>
        <a:p>
          <a:r>
            <a:rPr lang="en-US" altLang="zh-CN" sz="2000" dirty="0" smtClean="0">
              <a:latin typeface="Times New Roman" pitchFamily="18" charset="0"/>
            </a:rPr>
            <a:t>Request</a:t>
          </a:r>
          <a:endParaRPr lang="zh-CN" altLang="en-US" sz="2000" dirty="0"/>
        </a:p>
      </dgm:t>
    </dgm:pt>
    <dgm:pt modelId="{D58B6D0C-B818-4B84-81BB-95E273876987}" type="parTrans" cxnId="{03145AC5-1AD8-4681-93FD-08AD737BFEDC}">
      <dgm:prSet/>
      <dgm:spPr/>
      <dgm:t>
        <a:bodyPr/>
        <a:lstStyle/>
        <a:p>
          <a:endParaRPr lang="zh-CN" altLang="en-US"/>
        </a:p>
      </dgm:t>
    </dgm:pt>
    <dgm:pt modelId="{4BADE88E-20C0-4B63-8556-BD9509B95AD2}" type="sibTrans" cxnId="{03145AC5-1AD8-4681-93FD-08AD737BFEDC}">
      <dgm:prSet/>
      <dgm:spPr/>
      <dgm:t>
        <a:bodyPr/>
        <a:lstStyle/>
        <a:p>
          <a:endParaRPr lang="zh-CN" altLang="en-US"/>
        </a:p>
      </dgm:t>
    </dgm:pt>
    <dgm:pt modelId="{46704733-85D2-4080-8654-745E3101330D}">
      <dgm:prSet phldrT="[文本]" custT="1"/>
      <dgm:spPr/>
      <dgm:t>
        <a:bodyPr/>
        <a:lstStyle/>
        <a:p>
          <a:r>
            <a:rPr lang="en-US" sz="2000" dirty="0" smtClean="0"/>
            <a:t>The data flow from client to server</a:t>
          </a:r>
          <a:endParaRPr lang="zh-CN" altLang="en-US" sz="2000" dirty="0"/>
        </a:p>
      </dgm:t>
    </dgm:pt>
    <dgm:pt modelId="{1BCDC2B6-9CBA-4635-B1F8-883A241377E1}" type="parTrans" cxnId="{799BEEB5-6871-4101-BFC6-312B22075A77}">
      <dgm:prSet/>
      <dgm:spPr/>
      <dgm:t>
        <a:bodyPr/>
        <a:lstStyle/>
        <a:p>
          <a:endParaRPr lang="zh-CN" altLang="en-US"/>
        </a:p>
      </dgm:t>
    </dgm:pt>
    <dgm:pt modelId="{7CE84F62-8B6B-4FD7-9E64-BF9BA1C3CDA4}" type="sibTrans" cxnId="{799BEEB5-6871-4101-BFC6-312B22075A77}">
      <dgm:prSet/>
      <dgm:spPr/>
      <dgm:t>
        <a:bodyPr/>
        <a:lstStyle/>
        <a:p>
          <a:endParaRPr lang="zh-CN" altLang="en-US"/>
        </a:p>
      </dgm:t>
    </dgm:pt>
    <dgm:pt modelId="{1C890BA3-1F3D-4B05-A969-F48CE7BD1732}">
      <dgm:prSet custT="1"/>
      <dgm:spPr/>
      <dgm:t>
        <a:bodyPr/>
        <a:lstStyle/>
        <a:p>
          <a:pPr rtl="0"/>
          <a:r>
            <a:rPr lang="en-US" sz="2000" dirty="0" smtClean="0"/>
            <a:t>Response</a:t>
          </a:r>
          <a:endParaRPr lang="zh-CN" sz="2000" dirty="0"/>
        </a:p>
      </dgm:t>
    </dgm:pt>
    <dgm:pt modelId="{2381C5C9-CDB5-4AD4-80FA-2F8F3309D975}" type="parTrans" cxnId="{6750AC81-2971-4B92-8A9B-E44EA263B7ED}">
      <dgm:prSet/>
      <dgm:spPr/>
      <dgm:t>
        <a:bodyPr/>
        <a:lstStyle/>
        <a:p>
          <a:endParaRPr lang="zh-CN" altLang="en-US"/>
        </a:p>
      </dgm:t>
    </dgm:pt>
    <dgm:pt modelId="{0D48D867-28C6-4ACA-9781-8E0AD2D7D3E9}" type="sibTrans" cxnId="{6750AC81-2971-4B92-8A9B-E44EA263B7ED}">
      <dgm:prSet/>
      <dgm:spPr/>
      <dgm:t>
        <a:bodyPr/>
        <a:lstStyle/>
        <a:p>
          <a:endParaRPr lang="zh-CN" altLang="en-US"/>
        </a:p>
      </dgm:t>
    </dgm:pt>
    <dgm:pt modelId="{CEA34988-39C6-43ED-8154-7FE5A6A3CD0D}">
      <dgm:prSet custT="1"/>
      <dgm:spPr/>
      <dgm:t>
        <a:bodyPr/>
        <a:lstStyle/>
        <a:p>
          <a:pPr rtl="0"/>
          <a:r>
            <a:rPr lang="en-US" sz="2000" dirty="0" smtClean="0"/>
            <a:t>The data flow from server to client</a:t>
          </a:r>
          <a:endParaRPr lang="zh-CN" sz="2000" dirty="0"/>
        </a:p>
      </dgm:t>
    </dgm:pt>
    <dgm:pt modelId="{AA24FA17-C4A0-4847-9A3D-3598185B93A7}" type="parTrans" cxnId="{DACF3A0F-1965-47AD-B37F-AA93A69E91F4}">
      <dgm:prSet/>
      <dgm:spPr/>
      <dgm:t>
        <a:bodyPr/>
        <a:lstStyle/>
        <a:p>
          <a:endParaRPr lang="zh-CN" altLang="en-US"/>
        </a:p>
      </dgm:t>
    </dgm:pt>
    <dgm:pt modelId="{61C731A4-7051-49FA-966F-5CC6EBC45012}" type="sibTrans" cxnId="{DACF3A0F-1965-47AD-B37F-AA93A69E91F4}">
      <dgm:prSet/>
      <dgm:spPr/>
      <dgm:t>
        <a:bodyPr/>
        <a:lstStyle/>
        <a:p>
          <a:endParaRPr lang="zh-CN" altLang="en-US"/>
        </a:p>
      </dgm:t>
    </dgm:pt>
    <dgm:pt modelId="{A5CDF441-192B-4D21-8FEE-F79044B7A683}" type="pres">
      <dgm:prSet presAssocID="{D4E1E239-ECC6-4F53-AD41-33ABFEC3124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5C4EBDE-58BA-4CDD-ADF5-DB73ECF1B5B9}" type="pres">
      <dgm:prSet presAssocID="{5CAAF220-FDAB-475E-BD7C-953C9D27A736}" presName="parentLin" presStyleCnt="0"/>
      <dgm:spPr/>
    </dgm:pt>
    <dgm:pt modelId="{939D4E35-ECCF-40D8-B928-ED443DB535FF}" type="pres">
      <dgm:prSet presAssocID="{5CAAF220-FDAB-475E-BD7C-953C9D27A736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BE625688-F0BA-4154-BDCF-8E0750813B2A}" type="pres">
      <dgm:prSet presAssocID="{5CAAF220-FDAB-475E-BD7C-953C9D27A736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E87C709-C387-49DB-B237-79F230B7F614}" type="pres">
      <dgm:prSet presAssocID="{5CAAF220-FDAB-475E-BD7C-953C9D27A736}" presName="negativeSpace" presStyleCnt="0"/>
      <dgm:spPr/>
    </dgm:pt>
    <dgm:pt modelId="{6582169A-8D0C-499E-B0E9-F21E8A2BB56C}" type="pres">
      <dgm:prSet presAssocID="{5CAAF220-FDAB-475E-BD7C-953C9D27A736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BC36A61-A057-4110-8D65-177B897DCDA7}" type="pres">
      <dgm:prSet presAssocID="{4BADE88E-20C0-4B63-8556-BD9509B95AD2}" presName="spaceBetweenRectangles" presStyleCnt="0"/>
      <dgm:spPr/>
    </dgm:pt>
    <dgm:pt modelId="{05DE5756-708A-4F07-AD51-E90C322B5D5A}" type="pres">
      <dgm:prSet presAssocID="{1C890BA3-1F3D-4B05-A969-F48CE7BD1732}" presName="parentLin" presStyleCnt="0"/>
      <dgm:spPr/>
    </dgm:pt>
    <dgm:pt modelId="{37BFF3A1-7CDF-422D-B0D2-A5AB3A5F6D89}" type="pres">
      <dgm:prSet presAssocID="{1C890BA3-1F3D-4B05-A969-F48CE7BD1732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9B5EAF33-AB3B-473E-BF47-26ED08FED8AC}" type="pres">
      <dgm:prSet presAssocID="{1C890BA3-1F3D-4B05-A969-F48CE7BD1732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037AE22-4BF9-427C-8AD1-3D82B73B02F6}" type="pres">
      <dgm:prSet presAssocID="{1C890BA3-1F3D-4B05-A969-F48CE7BD1732}" presName="negativeSpace" presStyleCnt="0"/>
      <dgm:spPr/>
    </dgm:pt>
    <dgm:pt modelId="{0AE1336D-15DA-42AE-B39A-8AB43B181320}" type="pres">
      <dgm:prSet presAssocID="{1C890BA3-1F3D-4B05-A969-F48CE7BD1732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51148CB-8B2E-41BD-82FC-FB9D3E72E0C9}" type="presOf" srcId="{D4E1E239-ECC6-4F53-AD41-33ABFEC3124B}" destId="{A5CDF441-192B-4D21-8FEE-F79044B7A683}" srcOrd="0" destOrd="0" presId="urn:microsoft.com/office/officeart/2005/8/layout/list1"/>
    <dgm:cxn modelId="{DACF3A0F-1965-47AD-B37F-AA93A69E91F4}" srcId="{1C890BA3-1F3D-4B05-A969-F48CE7BD1732}" destId="{CEA34988-39C6-43ED-8154-7FE5A6A3CD0D}" srcOrd="0" destOrd="0" parTransId="{AA24FA17-C4A0-4847-9A3D-3598185B93A7}" sibTransId="{61C731A4-7051-49FA-966F-5CC6EBC45012}"/>
    <dgm:cxn modelId="{58364008-5A9E-4157-B666-16348968BAAC}" type="presOf" srcId="{1C890BA3-1F3D-4B05-A969-F48CE7BD1732}" destId="{37BFF3A1-7CDF-422D-B0D2-A5AB3A5F6D89}" srcOrd="0" destOrd="0" presId="urn:microsoft.com/office/officeart/2005/8/layout/list1"/>
    <dgm:cxn modelId="{A90D38BE-BF08-4E59-97A1-C726E6B46CF6}" type="presOf" srcId="{5CAAF220-FDAB-475E-BD7C-953C9D27A736}" destId="{BE625688-F0BA-4154-BDCF-8E0750813B2A}" srcOrd="1" destOrd="0" presId="urn:microsoft.com/office/officeart/2005/8/layout/list1"/>
    <dgm:cxn modelId="{0634ABF1-0E10-4095-A97F-4F620E1D7F3F}" type="presOf" srcId="{46704733-85D2-4080-8654-745E3101330D}" destId="{6582169A-8D0C-499E-B0E9-F21E8A2BB56C}" srcOrd="0" destOrd="0" presId="urn:microsoft.com/office/officeart/2005/8/layout/list1"/>
    <dgm:cxn modelId="{C18B4477-D908-4FAA-B14B-20838EF2A68F}" type="presOf" srcId="{CEA34988-39C6-43ED-8154-7FE5A6A3CD0D}" destId="{0AE1336D-15DA-42AE-B39A-8AB43B181320}" srcOrd="0" destOrd="0" presId="urn:microsoft.com/office/officeart/2005/8/layout/list1"/>
    <dgm:cxn modelId="{799BEEB5-6871-4101-BFC6-312B22075A77}" srcId="{5CAAF220-FDAB-475E-BD7C-953C9D27A736}" destId="{46704733-85D2-4080-8654-745E3101330D}" srcOrd="0" destOrd="0" parTransId="{1BCDC2B6-9CBA-4635-B1F8-883A241377E1}" sibTransId="{7CE84F62-8B6B-4FD7-9E64-BF9BA1C3CDA4}"/>
    <dgm:cxn modelId="{03145AC5-1AD8-4681-93FD-08AD737BFEDC}" srcId="{D4E1E239-ECC6-4F53-AD41-33ABFEC3124B}" destId="{5CAAF220-FDAB-475E-BD7C-953C9D27A736}" srcOrd="0" destOrd="0" parTransId="{D58B6D0C-B818-4B84-81BB-95E273876987}" sibTransId="{4BADE88E-20C0-4B63-8556-BD9509B95AD2}"/>
    <dgm:cxn modelId="{6750AC81-2971-4B92-8A9B-E44EA263B7ED}" srcId="{D4E1E239-ECC6-4F53-AD41-33ABFEC3124B}" destId="{1C890BA3-1F3D-4B05-A969-F48CE7BD1732}" srcOrd="1" destOrd="0" parTransId="{2381C5C9-CDB5-4AD4-80FA-2F8F3309D975}" sibTransId="{0D48D867-28C6-4ACA-9781-8E0AD2D7D3E9}"/>
    <dgm:cxn modelId="{E08B4185-6094-4DD6-B064-57F319FF9423}" type="presOf" srcId="{5CAAF220-FDAB-475E-BD7C-953C9D27A736}" destId="{939D4E35-ECCF-40D8-B928-ED443DB535FF}" srcOrd="0" destOrd="0" presId="urn:microsoft.com/office/officeart/2005/8/layout/list1"/>
    <dgm:cxn modelId="{60629246-3D13-4BB4-BBC3-E9B8B3E7128D}" type="presOf" srcId="{1C890BA3-1F3D-4B05-A969-F48CE7BD1732}" destId="{9B5EAF33-AB3B-473E-BF47-26ED08FED8AC}" srcOrd="1" destOrd="0" presId="urn:microsoft.com/office/officeart/2005/8/layout/list1"/>
    <dgm:cxn modelId="{C9623BD6-ADE1-4E1D-8FD1-2301CAD3ACF2}" type="presParOf" srcId="{A5CDF441-192B-4D21-8FEE-F79044B7A683}" destId="{35C4EBDE-58BA-4CDD-ADF5-DB73ECF1B5B9}" srcOrd="0" destOrd="0" presId="urn:microsoft.com/office/officeart/2005/8/layout/list1"/>
    <dgm:cxn modelId="{5A8D35AD-2F1A-4572-9D49-6B2D3D6CCF45}" type="presParOf" srcId="{35C4EBDE-58BA-4CDD-ADF5-DB73ECF1B5B9}" destId="{939D4E35-ECCF-40D8-B928-ED443DB535FF}" srcOrd="0" destOrd="0" presId="urn:microsoft.com/office/officeart/2005/8/layout/list1"/>
    <dgm:cxn modelId="{97E8CB5A-F58B-42E7-A83A-9A25017ABA0C}" type="presParOf" srcId="{35C4EBDE-58BA-4CDD-ADF5-DB73ECF1B5B9}" destId="{BE625688-F0BA-4154-BDCF-8E0750813B2A}" srcOrd="1" destOrd="0" presId="urn:microsoft.com/office/officeart/2005/8/layout/list1"/>
    <dgm:cxn modelId="{DB430AE8-A824-48F5-B277-88510FC3AB0A}" type="presParOf" srcId="{A5CDF441-192B-4D21-8FEE-F79044B7A683}" destId="{CE87C709-C387-49DB-B237-79F230B7F614}" srcOrd="1" destOrd="0" presId="urn:microsoft.com/office/officeart/2005/8/layout/list1"/>
    <dgm:cxn modelId="{A031D780-A2F2-4332-BB5E-1D0ABDA8C022}" type="presParOf" srcId="{A5CDF441-192B-4D21-8FEE-F79044B7A683}" destId="{6582169A-8D0C-499E-B0E9-F21E8A2BB56C}" srcOrd="2" destOrd="0" presId="urn:microsoft.com/office/officeart/2005/8/layout/list1"/>
    <dgm:cxn modelId="{B4ADD72A-39DC-48D7-AEA0-BAAA894A9294}" type="presParOf" srcId="{A5CDF441-192B-4D21-8FEE-F79044B7A683}" destId="{0BC36A61-A057-4110-8D65-177B897DCDA7}" srcOrd="3" destOrd="0" presId="urn:microsoft.com/office/officeart/2005/8/layout/list1"/>
    <dgm:cxn modelId="{AAD825F4-2556-4168-B66E-6D4F7A076B16}" type="presParOf" srcId="{A5CDF441-192B-4D21-8FEE-F79044B7A683}" destId="{05DE5756-708A-4F07-AD51-E90C322B5D5A}" srcOrd="4" destOrd="0" presId="urn:microsoft.com/office/officeart/2005/8/layout/list1"/>
    <dgm:cxn modelId="{E576D349-7743-4293-A7E1-D498CCF99279}" type="presParOf" srcId="{05DE5756-708A-4F07-AD51-E90C322B5D5A}" destId="{37BFF3A1-7CDF-422D-B0D2-A5AB3A5F6D89}" srcOrd="0" destOrd="0" presId="urn:microsoft.com/office/officeart/2005/8/layout/list1"/>
    <dgm:cxn modelId="{9FEBBC58-DB86-48DE-B820-F8BEF9C6859C}" type="presParOf" srcId="{05DE5756-708A-4F07-AD51-E90C322B5D5A}" destId="{9B5EAF33-AB3B-473E-BF47-26ED08FED8AC}" srcOrd="1" destOrd="0" presId="urn:microsoft.com/office/officeart/2005/8/layout/list1"/>
    <dgm:cxn modelId="{5F3F87A3-DA6D-44BF-A2EE-3717C10067FF}" type="presParOf" srcId="{A5CDF441-192B-4D21-8FEE-F79044B7A683}" destId="{E037AE22-4BF9-427C-8AD1-3D82B73B02F6}" srcOrd="5" destOrd="0" presId="urn:microsoft.com/office/officeart/2005/8/layout/list1"/>
    <dgm:cxn modelId="{D329559E-8490-48A9-8BA3-F03408DC1972}" type="presParOf" srcId="{A5CDF441-192B-4D21-8FEE-F79044B7A683}" destId="{0AE1336D-15DA-42AE-B39A-8AB43B181320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BEF783A-2B6C-46DB-8AAB-9244A5434C71}" type="doc">
      <dgm:prSet loTypeId="urn:microsoft.com/office/officeart/2005/8/layout/cycle5" loCatId="cycl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CEC0E82-8E13-4FFD-847C-FCB05A7EAA8D}">
      <dgm:prSet/>
      <dgm:spPr/>
      <dgm:t>
        <a:bodyPr/>
        <a:lstStyle/>
        <a:p>
          <a:pPr rtl="0"/>
          <a:r>
            <a:rPr lang="en-US" dirty="0" smtClean="0">
              <a:solidFill>
                <a:srgbClr val="FFC000"/>
              </a:solidFill>
              <a:latin typeface="Kristen ITC" pitchFamily="66" charset="0"/>
            </a:rPr>
            <a:t>Client</a:t>
          </a:r>
          <a:endParaRPr lang="zh-CN" dirty="0"/>
        </a:p>
      </dgm:t>
    </dgm:pt>
    <dgm:pt modelId="{7B6BA689-70F8-4F1F-BEBB-12CA2BE0F2FE}" type="parTrans" cxnId="{5EECD358-BA07-436D-AC70-82698F29F14E}">
      <dgm:prSet/>
      <dgm:spPr/>
      <dgm:t>
        <a:bodyPr/>
        <a:lstStyle/>
        <a:p>
          <a:endParaRPr lang="zh-CN" altLang="en-US"/>
        </a:p>
      </dgm:t>
    </dgm:pt>
    <dgm:pt modelId="{585F1E62-800B-4FF5-B261-6B958C91E0DB}" type="sibTrans" cxnId="{5EECD358-BA07-436D-AC70-82698F29F14E}">
      <dgm:prSet/>
      <dgm:spPr/>
      <dgm:t>
        <a:bodyPr/>
        <a:lstStyle/>
        <a:p>
          <a:endParaRPr lang="zh-CN" altLang="en-US"/>
        </a:p>
      </dgm:t>
    </dgm:pt>
    <dgm:pt modelId="{03CDC33D-5A4A-432D-AF84-67CCFC408D83}">
      <dgm:prSet/>
      <dgm:spPr/>
      <dgm:t>
        <a:bodyPr/>
        <a:lstStyle/>
        <a:p>
          <a:pPr rtl="0"/>
          <a:r>
            <a:rPr lang="en-US" dirty="0" smtClean="0">
              <a:solidFill>
                <a:srgbClr val="FFC000"/>
              </a:solidFill>
              <a:latin typeface="Kristen ITC" pitchFamily="66" charset="0"/>
            </a:rPr>
            <a:t>Server</a:t>
          </a:r>
          <a:endParaRPr lang="zh-CN" dirty="0"/>
        </a:p>
      </dgm:t>
    </dgm:pt>
    <dgm:pt modelId="{934CF3DB-8F78-42AA-B2E1-191FB3C2B821}" type="parTrans" cxnId="{CB3C75E2-8B15-43E3-98DF-F48D34D4C5B6}">
      <dgm:prSet/>
      <dgm:spPr/>
      <dgm:t>
        <a:bodyPr/>
        <a:lstStyle/>
        <a:p>
          <a:endParaRPr lang="zh-CN" altLang="en-US"/>
        </a:p>
      </dgm:t>
    </dgm:pt>
    <dgm:pt modelId="{11BF427B-6263-4C0A-BE62-6D4D7B4013A3}" type="sibTrans" cxnId="{CB3C75E2-8B15-43E3-98DF-F48D34D4C5B6}">
      <dgm:prSet/>
      <dgm:spPr/>
      <dgm:t>
        <a:bodyPr/>
        <a:lstStyle/>
        <a:p>
          <a:endParaRPr lang="zh-CN" altLang="en-US"/>
        </a:p>
      </dgm:t>
    </dgm:pt>
    <dgm:pt modelId="{3AD5E2C1-DBFC-4570-8CF1-8B40BAEA0480}" type="pres">
      <dgm:prSet presAssocID="{0BEF783A-2B6C-46DB-8AAB-9244A5434C7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0D990C4-981A-46CD-93CC-8AD7B938C043}" type="pres">
      <dgm:prSet presAssocID="{4CEC0E82-8E13-4FFD-847C-FCB05A7EAA8D}" presName="node" presStyleLbl="node1" presStyleIdx="0" presStyleCnt="2" custRadScaleRad="178697" custRadScaleInc="-297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6B57F70-29F2-4C28-AC39-EAEB2E662CF6}" type="pres">
      <dgm:prSet presAssocID="{4CEC0E82-8E13-4FFD-847C-FCB05A7EAA8D}" presName="spNode" presStyleCnt="0"/>
      <dgm:spPr/>
    </dgm:pt>
    <dgm:pt modelId="{169304D0-BE8F-4497-9FEB-E2A7B8925FDB}" type="pres">
      <dgm:prSet presAssocID="{585F1E62-800B-4FF5-B261-6B958C91E0DB}" presName="sibTrans" presStyleLbl="sibTrans1D1" presStyleIdx="0" presStyleCnt="2"/>
      <dgm:spPr/>
      <dgm:t>
        <a:bodyPr/>
        <a:lstStyle/>
        <a:p>
          <a:endParaRPr lang="zh-CN" altLang="en-US"/>
        </a:p>
      </dgm:t>
    </dgm:pt>
    <dgm:pt modelId="{7D44DB95-BEBC-4A74-B8AD-90A7EC4FBABD}" type="pres">
      <dgm:prSet presAssocID="{03CDC33D-5A4A-432D-AF84-67CCFC408D83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CB63893-778F-44FC-B153-5351D990865B}" type="pres">
      <dgm:prSet presAssocID="{03CDC33D-5A4A-432D-AF84-67CCFC408D83}" presName="spNode" presStyleCnt="0"/>
      <dgm:spPr/>
    </dgm:pt>
    <dgm:pt modelId="{F8D8D742-998E-40E1-B9AE-5E7029FBAD46}" type="pres">
      <dgm:prSet presAssocID="{11BF427B-6263-4C0A-BE62-6D4D7B4013A3}" presName="sibTrans" presStyleLbl="sibTrans1D1" presStyleIdx="1" presStyleCnt="2"/>
      <dgm:spPr/>
      <dgm:t>
        <a:bodyPr/>
        <a:lstStyle/>
        <a:p>
          <a:endParaRPr lang="zh-CN" altLang="en-US"/>
        </a:p>
      </dgm:t>
    </dgm:pt>
  </dgm:ptLst>
  <dgm:cxnLst>
    <dgm:cxn modelId="{A635ED19-3E79-438A-87DA-79A8CFC428D2}" type="presOf" srcId="{4CEC0E82-8E13-4FFD-847C-FCB05A7EAA8D}" destId="{70D990C4-981A-46CD-93CC-8AD7B938C043}" srcOrd="0" destOrd="0" presId="urn:microsoft.com/office/officeart/2005/8/layout/cycle5"/>
    <dgm:cxn modelId="{CB3C75E2-8B15-43E3-98DF-F48D34D4C5B6}" srcId="{0BEF783A-2B6C-46DB-8AAB-9244A5434C71}" destId="{03CDC33D-5A4A-432D-AF84-67CCFC408D83}" srcOrd="1" destOrd="0" parTransId="{934CF3DB-8F78-42AA-B2E1-191FB3C2B821}" sibTransId="{11BF427B-6263-4C0A-BE62-6D4D7B4013A3}"/>
    <dgm:cxn modelId="{5BD05C08-9AA0-4CAA-A1B4-8FF14461EBDF}" type="presOf" srcId="{11BF427B-6263-4C0A-BE62-6D4D7B4013A3}" destId="{F8D8D742-998E-40E1-B9AE-5E7029FBAD46}" srcOrd="0" destOrd="0" presId="urn:microsoft.com/office/officeart/2005/8/layout/cycle5"/>
    <dgm:cxn modelId="{2B1B53CD-D202-428F-87B3-3F9F4EBA7BA5}" type="presOf" srcId="{585F1E62-800B-4FF5-B261-6B958C91E0DB}" destId="{169304D0-BE8F-4497-9FEB-E2A7B8925FDB}" srcOrd="0" destOrd="0" presId="urn:microsoft.com/office/officeart/2005/8/layout/cycle5"/>
    <dgm:cxn modelId="{AE8D5BAC-A6CC-45E1-BE95-4205FF7A2E78}" type="presOf" srcId="{03CDC33D-5A4A-432D-AF84-67CCFC408D83}" destId="{7D44DB95-BEBC-4A74-B8AD-90A7EC4FBABD}" srcOrd="0" destOrd="0" presId="urn:microsoft.com/office/officeart/2005/8/layout/cycle5"/>
    <dgm:cxn modelId="{68EF19F3-5875-4245-9CAE-D4784F8CBE32}" type="presOf" srcId="{0BEF783A-2B6C-46DB-8AAB-9244A5434C71}" destId="{3AD5E2C1-DBFC-4570-8CF1-8B40BAEA0480}" srcOrd="0" destOrd="0" presId="urn:microsoft.com/office/officeart/2005/8/layout/cycle5"/>
    <dgm:cxn modelId="{5EECD358-BA07-436D-AC70-82698F29F14E}" srcId="{0BEF783A-2B6C-46DB-8AAB-9244A5434C71}" destId="{4CEC0E82-8E13-4FFD-847C-FCB05A7EAA8D}" srcOrd="0" destOrd="0" parTransId="{7B6BA689-70F8-4F1F-BEBB-12CA2BE0F2FE}" sibTransId="{585F1E62-800B-4FF5-B261-6B958C91E0DB}"/>
    <dgm:cxn modelId="{4DD042C5-B5E3-4D81-806E-5570232A2767}" type="presParOf" srcId="{3AD5E2C1-DBFC-4570-8CF1-8B40BAEA0480}" destId="{70D990C4-981A-46CD-93CC-8AD7B938C043}" srcOrd="0" destOrd="0" presId="urn:microsoft.com/office/officeart/2005/8/layout/cycle5"/>
    <dgm:cxn modelId="{E372FF85-E408-4B3E-851A-27A64460F6B1}" type="presParOf" srcId="{3AD5E2C1-DBFC-4570-8CF1-8B40BAEA0480}" destId="{16B57F70-29F2-4C28-AC39-EAEB2E662CF6}" srcOrd="1" destOrd="0" presId="urn:microsoft.com/office/officeart/2005/8/layout/cycle5"/>
    <dgm:cxn modelId="{F13B4762-D42B-4B65-9D28-ABC925E243BF}" type="presParOf" srcId="{3AD5E2C1-DBFC-4570-8CF1-8B40BAEA0480}" destId="{169304D0-BE8F-4497-9FEB-E2A7B8925FDB}" srcOrd="2" destOrd="0" presId="urn:microsoft.com/office/officeart/2005/8/layout/cycle5"/>
    <dgm:cxn modelId="{2E723739-1B78-4B23-81B9-6473B9E83A31}" type="presParOf" srcId="{3AD5E2C1-DBFC-4570-8CF1-8B40BAEA0480}" destId="{7D44DB95-BEBC-4A74-B8AD-90A7EC4FBABD}" srcOrd="3" destOrd="0" presId="urn:microsoft.com/office/officeart/2005/8/layout/cycle5"/>
    <dgm:cxn modelId="{347DA7D4-68D8-4D8F-B5B8-97B277B8F50C}" type="presParOf" srcId="{3AD5E2C1-DBFC-4570-8CF1-8B40BAEA0480}" destId="{BCB63893-778F-44FC-B153-5351D990865B}" srcOrd="4" destOrd="0" presId="urn:microsoft.com/office/officeart/2005/8/layout/cycle5"/>
    <dgm:cxn modelId="{8DBCE08E-96B7-43FF-B8BD-EA17BED54943}" type="presParOf" srcId="{3AD5E2C1-DBFC-4570-8CF1-8B40BAEA0480}" destId="{F8D8D742-998E-40E1-B9AE-5E7029FBAD46}" srcOrd="5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52EB2BA-5E9E-4A96-A287-589837EBB9D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83537C2-0110-46A3-892A-8EA433DA1430}">
      <dgm:prSet phldrT="[文本]"/>
      <dgm:spPr/>
      <dgm:t>
        <a:bodyPr/>
        <a:lstStyle/>
        <a:p>
          <a:r>
            <a:rPr lang="en-US" altLang="zh-CN" dirty="0" smtClean="0"/>
            <a:t>A computer</a:t>
          </a:r>
          <a:endParaRPr lang="zh-CN" altLang="en-US" dirty="0"/>
        </a:p>
      </dgm:t>
    </dgm:pt>
    <dgm:pt modelId="{3E302230-0A9F-4BD4-B9E7-361BA5B1BC4A}" type="parTrans" cxnId="{A150ED2E-5B95-4396-9516-4467AB6200B0}">
      <dgm:prSet/>
      <dgm:spPr/>
      <dgm:t>
        <a:bodyPr/>
        <a:lstStyle/>
        <a:p>
          <a:endParaRPr lang="zh-CN" altLang="en-US"/>
        </a:p>
      </dgm:t>
    </dgm:pt>
    <dgm:pt modelId="{4468B74D-1093-4246-B596-3A3AB0E59773}" type="sibTrans" cxnId="{A150ED2E-5B95-4396-9516-4467AB6200B0}">
      <dgm:prSet/>
      <dgm:spPr/>
      <dgm:t>
        <a:bodyPr/>
        <a:lstStyle/>
        <a:p>
          <a:endParaRPr lang="zh-CN" altLang="en-US"/>
        </a:p>
      </dgm:t>
    </dgm:pt>
    <dgm:pt modelId="{52A5D235-370F-44C3-A712-8B427FA0BCFE}">
      <dgm:prSet phldrT="[文本]"/>
      <dgm:spPr/>
      <dgm:t>
        <a:bodyPr/>
        <a:lstStyle/>
        <a:p>
          <a:r>
            <a:rPr lang="en-US" dirty="0" smtClean="0"/>
            <a:t>Multiple computers</a:t>
          </a:r>
          <a:endParaRPr lang="zh-CN" altLang="en-US" dirty="0"/>
        </a:p>
      </dgm:t>
    </dgm:pt>
    <dgm:pt modelId="{3349D033-F11A-409F-89F7-1C5E6D396CF8}" type="parTrans" cxnId="{021D795E-A973-4599-97DC-066B39EF8DBE}">
      <dgm:prSet/>
      <dgm:spPr/>
      <dgm:t>
        <a:bodyPr/>
        <a:lstStyle/>
        <a:p>
          <a:endParaRPr lang="zh-CN" altLang="en-US"/>
        </a:p>
      </dgm:t>
    </dgm:pt>
    <dgm:pt modelId="{230D9FC9-1EDC-4F2A-83AC-43D33EE4D9F8}" type="sibTrans" cxnId="{021D795E-A973-4599-97DC-066B39EF8DBE}">
      <dgm:prSet/>
      <dgm:spPr/>
      <dgm:t>
        <a:bodyPr/>
        <a:lstStyle/>
        <a:p>
          <a:endParaRPr lang="zh-CN" altLang="en-US"/>
        </a:p>
      </dgm:t>
    </dgm:pt>
    <dgm:pt modelId="{E62D3136-23A6-4880-8AE1-F5464A182018}">
      <dgm:prSet phldrT="[文本]"/>
      <dgm:spPr/>
      <dgm:t>
        <a:bodyPr/>
        <a:lstStyle/>
        <a:p>
          <a:r>
            <a:rPr lang="en-US" smtClean="0"/>
            <a:t>Multiple servers,  each for a particular service</a:t>
          </a:r>
          <a:endParaRPr lang="zh-CN" altLang="en-US" dirty="0"/>
        </a:p>
      </dgm:t>
    </dgm:pt>
    <dgm:pt modelId="{4455BBE6-144E-474A-BA25-DE59AD94EBB9}" type="parTrans" cxnId="{6B65D2BD-8532-4A99-ACFA-7D62970416F0}">
      <dgm:prSet/>
      <dgm:spPr/>
      <dgm:t>
        <a:bodyPr/>
        <a:lstStyle/>
        <a:p>
          <a:endParaRPr lang="zh-CN" altLang="en-US"/>
        </a:p>
      </dgm:t>
    </dgm:pt>
    <dgm:pt modelId="{567C7A16-D667-42CF-B19C-E0E03E3CCF27}" type="sibTrans" cxnId="{6B65D2BD-8532-4A99-ACFA-7D62970416F0}">
      <dgm:prSet/>
      <dgm:spPr/>
      <dgm:t>
        <a:bodyPr/>
        <a:lstStyle/>
        <a:p>
          <a:endParaRPr lang="zh-CN" altLang="en-US"/>
        </a:p>
      </dgm:t>
    </dgm:pt>
    <dgm:pt modelId="{1BFB6A0F-7594-4E9D-931F-A10AE69F1454}">
      <dgm:prSet phldrT="[文本]"/>
      <dgm:spPr/>
      <dgm:t>
        <a:bodyPr/>
        <a:lstStyle/>
        <a:p>
          <a:r>
            <a:rPr lang="en-US" dirty="0" smtClean="0"/>
            <a:t>Single client or Single server</a:t>
          </a:r>
          <a:endParaRPr lang="zh-CN" altLang="en-US" dirty="0"/>
        </a:p>
      </dgm:t>
    </dgm:pt>
    <dgm:pt modelId="{D8E2A7B1-6652-4EF3-8FA6-6417F638EFFC}" type="parTrans" cxnId="{E4F238E5-93F8-44BB-B433-0FEFACF95C86}">
      <dgm:prSet/>
      <dgm:spPr/>
      <dgm:t>
        <a:bodyPr/>
        <a:lstStyle/>
        <a:p>
          <a:endParaRPr lang="zh-CN" altLang="en-US"/>
        </a:p>
      </dgm:t>
    </dgm:pt>
    <dgm:pt modelId="{1DFCDA5D-EA8D-4F94-BF6E-59F4083C9273}" type="sibTrans" cxnId="{E4F238E5-93F8-44BB-B433-0FEFACF95C86}">
      <dgm:prSet/>
      <dgm:spPr/>
      <dgm:t>
        <a:bodyPr/>
        <a:lstStyle/>
        <a:p>
          <a:endParaRPr lang="zh-CN" altLang="en-US"/>
        </a:p>
      </dgm:t>
    </dgm:pt>
    <dgm:pt modelId="{84135592-F9CF-460B-A45B-B221A5C4D842}">
      <dgm:prSet phldrT="[文本]"/>
      <dgm:spPr/>
      <dgm:t>
        <a:bodyPr/>
        <a:lstStyle/>
        <a:p>
          <a:r>
            <a:rPr lang="en-US" dirty="0" smtClean="0"/>
            <a:t>Multiple clients that contact a given server</a:t>
          </a:r>
          <a:endParaRPr lang="zh-CN" altLang="en-US" dirty="0"/>
        </a:p>
      </dgm:t>
    </dgm:pt>
    <dgm:pt modelId="{A675EE8A-7155-4C1E-9122-D4B783E165E7}" type="parTrans" cxnId="{F3CFA029-806A-4DB0-9C99-172706DEE3AC}">
      <dgm:prSet/>
      <dgm:spPr/>
      <dgm:t>
        <a:bodyPr/>
        <a:lstStyle/>
        <a:p>
          <a:endParaRPr lang="zh-CN" altLang="en-US"/>
        </a:p>
      </dgm:t>
    </dgm:pt>
    <dgm:pt modelId="{D74BB0BE-6A11-4D16-B249-1033138F7452}" type="sibTrans" cxnId="{F3CFA029-806A-4DB0-9C99-172706DEE3AC}">
      <dgm:prSet/>
      <dgm:spPr/>
      <dgm:t>
        <a:bodyPr/>
        <a:lstStyle/>
        <a:p>
          <a:endParaRPr lang="zh-CN" altLang="en-US"/>
        </a:p>
      </dgm:t>
    </dgm:pt>
    <dgm:pt modelId="{F0A16CA0-04BE-4E7D-BFF5-74558124BB0D}">
      <dgm:prSet phldrT="[文本]"/>
      <dgm:spPr/>
      <dgm:t>
        <a:bodyPr/>
        <a:lstStyle/>
        <a:p>
          <a:r>
            <a:rPr lang="en-US" smtClean="0"/>
            <a:t>Multiple </a:t>
          </a:r>
          <a:r>
            <a:rPr lang="en-US" dirty="0" smtClean="0"/>
            <a:t>clients that each contact a particular server</a:t>
          </a:r>
          <a:endParaRPr lang="zh-CN" altLang="en-US" dirty="0"/>
        </a:p>
      </dgm:t>
    </dgm:pt>
    <dgm:pt modelId="{7AD1F4B7-C566-4DB5-8437-4D5EDC93F55A}" type="parTrans" cxnId="{5E88F3D4-D128-4ECF-A86C-0AF3B040488B}">
      <dgm:prSet/>
      <dgm:spPr/>
      <dgm:t>
        <a:bodyPr/>
        <a:lstStyle/>
        <a:p>
          <a:endParaRPr lang="zh-CN" altLang="en-US"/>
        </a:p>
      </dgm:t>
    </dgm:pt>
    <dgm:pt modelId="{BE46FA67-04E1-4C9B-9763-958C67027D42}" type="sibTrans" cxnId="{5E88F3D4-D128-4ECF-A86C-0AF3B040488B}">
      <dgm:prSet/>
      <dgm:spPr/>
      <dgm:t>
        <a:bodyPr/>
        <a:lstStyle/>
        <a:p>
          <a:endParaRPr lang="zh-CN" altLang="en-US"/>
        </a:p>
      </dgm:t>
    </dgm:pt>
    <dgm:pt modelId="{5A7B5D44-74BE-4957-A51F-3433C339C707}" type="pres">
      <dgm:prSet presAssocID="{852EB2BA-5E9E-4A96-A287-589837EBB9D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E13680B-D2FD-4BD9-9C81-2E8D13D74216}" type="pres">
      <dgm:prSet presAssocID="{883537C2-0110-46A3-892A-8EA433DA1430}" presName="parentLin" presStyleCnt="0"/>
      <dgm:spPr/>
    </dgm:pt>
    <dgm:pt modelId="{2E203089-FEAC-4F34-8D49-BA0C995C2F35}" type="pres">
      <dgm:prSet presAssocID="{883537C2-0110-46A3-892A-8EA433DA1430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501B00BE-F881-42F3-A245-6BEFDBA5C1B2}" type="pres">
      <dgm:prSet presAssocID="{883537C2-0110-46A3-892A-8EA433DA1430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CE5E8CE-430D-4412-A89B-4ECF0769F0BC}" type="pres">
      <dgm:prSet presAssocID="{883537C2-0110-46A3-892A-8EA433DA1430}" presName="negativeSpace" presStyleCnt="0"/>
      <dgm:spPr/>
    </dgm:pt>
    <dgm:pt modelId="{9B5FB8BF-2CCF-4B40-8629-929D64FEDDEC}" type="pres">
      <dgm:prSet presAssocID="{883537C2-0110-46A3-892A-8EA433DA1430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937B26E-B16C-4037-8C3D-0F8913A2B426}" type="pres">
      <dgm:prSet presAssocID="{4468B74D-1093-4246-B596-3A3AB0E59773}" presName="spaceBetweenRectangles" presStyleCnt="0"/>
      <dgm:spPr/>
    </dgm:pt>
    <dgm:pt modelId="{9AB1A02A-3F8E-4054-86A0-916539D46A9E}" type="pres">
      <dgm:prSet presAssocID="{52A5D235-370F-44C3-A712-8B427FA0BCFE}" presName="parentLin" presStyleCnt="0"/>
      <dgm:spPr/>
    </dgm:pt>
    <dgm:pt modelId="{E95C97FA-E366-4E8D-81DA-0DA9179C056A}" type="pres">
      <dgm:prSet presAssocID="{52A5D235-370F-44C3-A712-8B427FA0BCFE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80B83C9C-9B95-48AB-9AF5-26D9C7909DDA}" type="pres">
      <dgm:prSet presAssocID="{52A5D235-370F-44C3-A712-8B427FA0BCFE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28DB119-9D8C-4472-AACD-D466B9CA1BDF}" type="pres">
      <dgm:prSet presAssocID="{52A5D235-370F-44C3-A712-8B427FA0BCFE}" presName="negativeSpace" presStyleCnt="0"/>
      <dgm:spPr/>
    </dgm:pt>
    <dgm:pt modelId="{3F1E53EC-1C91-4C0D-B9CD-5AEF6E35713E}" type="pres">
      <dgm:prSet presAssocID="{52A5D235-370F-44C3-A712-8B427FA0BCFE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1C91331-DA28-43D6-A6DF-A893EA3FD747}" type="presOf" srcId="{883537C2-0110-46A3-892A-8EA433DA1430}" destId="{501B00BE-F881-42F3-A245-6BEFDBA5C1B2}" srcOrd="1" destOrd="0" presId="urn:microsoft.com/office/officeart/2005/8/layout/list1"/>
    <dgm:cxn modelId="{6B65D2BD-8532-4A99-ACFA-7D62970416F0}" srcId="{883537C2-0110-46A3-892A-8EA433DA1430}" destId="{E62D3136-23A6-4880-8AE1-F5464A182018}" srcOrd="2" destOrd="0" parTransId="{4455BBE6-144E-474A-BA25-DE59AD94EBB9}" sibTransId="{567C7A16-D667-42CF-B19C-E0E03E3CCF27}"/>
    <dgm:cxn modelId="{5092D497-122E-47EB-A0D5-C08BF2EC996C}" type="presOf" srcId="{1BFB6A0F-7594-4E9D-931F-A10AE69F1454}" destId="{9B5FB8BF-2CCF-4B40-8629-929D64FEDDEC}" srcOrd="0" destOrd="0" presId="urn:microsoft.com/office/officeart/2005/8/layout/list1"/>
    <dgm:cxn modelId="{F60BBC50-6AC7-489B-83F0-42357F03218A}" type="presOf" srcId="{852EB2BA-5E9E-4A96-A287-589837EBB9DF}" destId="{5A7B5D44-74BE-4957-A51F-3433C339C707}" srcOrd="0" destOrd="0" presId="urn:microsoft.com/office/officeart/2005/8/layout/list1"/>
    <dgm:cxn modelId="{A150ED2E-5B95-4396-9516-4467AB6200B0}" srcId="{852EB2BA-5E9E-4A96-A287-589837EBB9DF}" destId="{883537C2-0110-46A3-892A-8EA433DA1430}" srcOrd="0" destOrd="0" parTransId="{3E302230-0A9F-4BD4-B9E7-361BA5B1BC4A}" sibTransId="{4468B74D-1093-4246-B596-3A3AB0E59773}"/>
    <dgm:cxn modelId="{F3CFA029-806A-4DB0-9C99-172706DEE3AC}" srcId="{52A5D235-370F-44C3-A712-8B427FA0BCFE}" destId="{84135592-F9CF-460B-A45B-B221A5C4D842}" srcOrd="0" destOrd="0" parTransId="{A675EE8A-7155-4C1E-9122-D4B783E165E7}" sibTransId="{D74BB0BE-6A11-4D16-B249-1033138F7452}"/>
    <dgm:cxn modelId="{F84241F1-0559-400B-9748-092880D21C4E}" type="presOf" srcId="{52A5D235-370F-44C3-A712-8B427FA0BCFE}" destId="{80B83C9C-9B95-48AB-9AF5-26D9C7909DDA}" srcOrd="1" destOrd="0" presId="urn:microsoft.com/office/officeart/2005/8/layout/list1"/>
    <dgm:cxn modelId="{7F3B6D22-7378-4FFF-866C-E2F58F65B54F}" type="presOf" srcId="{52A5D235-370F-44C3-A712-8B427FA0BCFE}" destId="{E95C97FA-E366-4E8D-81DA-0DA9179C056A}" srcOrd="0" destOrd="0" presId="urn:microsoft.com/office/officeart/2005/8/layout/list1"/>
    <dgm:cxn modelId="{D492F704-A785-4006-B7AB-902556FD5F87}" type="presOf" srcId="{F0A16CA0-04BE-4E7D-BFF5-74558124BB0D}" destId="{9B5FB8BF-2CCF-4B40-8629-929D64FEDDEC}" srcOrd="0" destOrd="1" presId="urn:microsoft.com/office/officeart/2005/8/layout/list1"/>
    <dgm:cxn modelId="{5E88F3D4-D128-4ECF-A86C-0AF3B040488B}" srcId="{883537C2-0110-46A3-892A-8EA433DA1430}" destId="{F0A16CA0-04BE-4E7D-BFF5-74558124BB0D}" srcOrd="1" destOrd="0" parTransId="{7AD1F4B7-C566-4DB5-8437-4D5EDC93F55A}" sibTransId="{BE46FA67-04E1-4C9B-9763-958C67027D42}"/>
    <dgm:cxn modelId="{F9C8F24D-B4EE-4094-837F-BDF4E5000D90}" type="presOf" srcId="{883537C2-0110-46A3-892A-8EA433DA1430}" destId="{2E203089-FEAC-4F34-8D49-BA0C995C2F35}" srcOrd="0" destOrd="0" presId="urn:microsoft.com/office/officeart/2005/8/layout/list1"/>
    <dgm:cxn modelId="{E4F238E5-93F8-44BB-B433-0FEFACF95C86}" srcId="{883537C2-0110-46A3-892A-8EA433DA1430}" destId="{1BFB6A0F-7594-4E9D-931F-A10AE69F1454}" srcOrd="0" destOrd="0" parTransId="{D8E2A7B1-6652-4EF3-8FA6-6417F638EFFC}" sibTransId="{1DFCDA5D-EA8D-4F94-BF6E-59F4083C9273}"/>
    <dgm:cxn modelId="{021D795E-A973-4599-97DC-066B39EF8DBE}" srcId="{852EB2BA-5E9E-4A96-A287-589837EBB9DF}" destId="{52A5D235-370F-44C3-A712-8B427FA0BCFE}" srcOrd="1" destOrd="0" parTransId="{3349D033-F11A-409F-89F7-1C5E6D396CF8}" sibTransId="{230D9FC9-1EDC-4F2A-83AC-43D33EE4D9F8}"/>
    <dgm:cxn modelId="{7992D373-DC20-4E91-9103-4CE705660052}" type="presOf" srcId="{E62D3136-23A6-4880-8AE1-F5464A182018}" destId="{9B5FB8BF-2CCF-4B40-8629-929D64FEDDEC}" srcOrd="0" destOrd="2" presId="urn:microsoft.com/office/officeart/2005/8/layout/list1"/>
    <dgm:cxn modelId="{27165B3C-A9E4-4CD1-84E4-3A5DA5AB3810}" type="presOf" srcId="{84135592-F9CF-460B-A45B-B221A5C4D842}" destId="{3F1E53EC-1C91-4C0D-B9CD-5AEF6E35713E}" srcOrd="0" destOrd="0" presId="urn:microsoft.com/office/officeart/2005/8/layout/list1"/>
    <dgm:cxn modelId="{447CAE2C-858E-45D6-8558-9B2A982D136D}" type="presParOf" srcId="{5A7B5D44-74BE-4957-A51F-3433C339C707}" destId="{2E13680B-D2FD-4BD9-9C81-2E8D13D74216}" srcOrd="0" destOrd="0" presId="urn:microsoft.com/office/officeart/2005/8/layout/list1"/>
    <dgm:cxn modelId="{69CCBE77-4C48-422D-8C8E-FBFFD639F392}" type="presParOf" srcId="{2E13680B-D2FD-4BD9-9C81-2E8D13D74216}" destId="{2E203089-FEAC-4F34-8D49-BA0C995C2F35}" srcOrd="0" destOrd="0" presId="urn:microsoft.com/office/officeart/2005/8/layout/list1"/>
    <dgm:cxn modelId="{74EA6034-D163-403E-97D9-3D14285B7A3F}" type="presParOf" srcId="{2E13680B-D2FD-4BD9-9C81-2E8D13D74216}" destId="{501B00BE-F881-42F3-A245-6BEFDBA5C1B2}" srcOrd="1" destOrd="0" presId="urn:microsoft.com/office/officeart/2005/8/layout/list1"/>
    <dgm:cxn modelId="{DCEAC527-C4C8-4220-AD4B-ACB4579E3D2D}" type="presParOf" srcId="{5A7B5D44-74BE-4957-A51F-3433C339C707}" destId="{BCE5E8CE-430D-4412-A89B-4ECF0769F0BC}" srcOrd="1" destOrd="0" presId="urn:microsoft.com/office/officeart/2005/8/layout/list1"/>
    <dgm:cxn modelId="{FD0D0907-3A45-446F-8854-B9EC60267D8D}" type="presParOf" srcId="{5A7B5D44-74BE-4957-A51F-3433C339C707}" destId="{9B5FB8BF-2CCF-4B40-8629-929D64FEDDEC}" srcOrd="2" destOrd="0" presId="urn:microsoft.com/office/officeart/2005/8/layout/list1"/>
    <dgm:cxn modelId="{87227A5E-1F7E-440E-92F3-3172821ACEDE}" type="presParOf" srcId="{5A7B5D44-74BE-4957-A51F-3433C339C707}" destId="{7937B26E-B16C-4037-8C3D-0F8913A2B426}" srcOrd="3" destOrd="0" presId="urn:microsoft.com/office/officeart/2005/8/layout/list1"/>
    <dgm:cxn modelId="{15834C9E-4EE2-488F-9727-42E28F0A5B6B}" type="presParOf" srcId="{5A7B5D44-74BE-4957-A51F-3433C339C707}" destId="{9AB1A02A-3F8E-4054-86A0-916539D46A9E}" srcOrd="4" destOrd="0" presId="urn:microsoft.com/office/officeart/2005/8/layout/list1"/>
    <dgm:cxn modelId="{1A5317B0-18D1-4E66-9C23-6C4B1413C125}" type="presParOf" srcId="{9AB1A02A-3F8E-4054-86A0-916539D46A9E}" destId="{E95C97FA-E366-4E8D-81DA-0DA9179C056A}" srcOrd="0" destOrd="0" presId="urn:microsoft.com/office/officeart/2005/8/layout/list1"/>
    <dgm:cxn modelId="{44AFC969-38B4-4D3B-875C-1FD54E004109}" type="presParOf" srcId="{9AB1A02A-3F8E-4054-86A0-916539D46A9E}" destId="{80B83C9C-9B95-48AB-9AF5-26D9C7909DDA}" srcOrd="1" destOrd="0" presId="urn:microsoft.com/office/officeart/2005/8/layout/list1"/>
    <dgm:cxn modelId="{AE4BC49E-1C13-4346-AB65-43738BD84345}" type="presParOf" srcId="{5A7B5D44-74BE-4957-A51F-3433C339C707}" destId="{728DB119-9D8C-4472-AACD-D466B9CA1BDF}" srcOrd="5" destOrd="0" presId="urn:microsoft.com/office/officeart/2005/8/layout/list1"/>
    <dgm:cxn modelId="{444E52C4-0FBC-4684-84A9-E5B7CB18BC26}" type="presParOf" srcId="{5A7B5D44-74BE-4957-A51F-3433C339C707}" destId="{3F1E53EC-1C91-4C0D-B9CD-5AEF6E35713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52EB2BA-5E9E-4A96-A287-589837EBB9D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83537C2-0110-46A3-892A-8EA433DA1430}">
      <dgm:prSet phldrT="[文本]"/>
      <dgm:spPr/>
      <dgm:t>
        <a:bodyPr/>
        <a:lstStyle/>
        <a:p>
          <a:r>
            <a:rPr lang="en-US" altLang="zh-CN" dirty="0" smtClean="0">
              <a:latin typeface="Times New Roman" pitchFamily="18" charset="0"/>
            </a:rPr>
            <a:t>The Requirements</a:t>
          </a:r>
          <a:endParaRPr lang="zh-CN" altLang="en-US" dirty="0"/>
        </a:p>
      </dgm:t>
    </dgm:pt>
    <dgm:pt modelId="{3E302230-0A9F-4BD4-B9E7-361BA5B1BC4A}" type="parTrans" cxnId="{A150ED2E-5B95-4396-9516-4467AB6200B0}">
      <dgm:prSet/>
      <dgm:spPr/>
      <dgm:t>
        <a:bodyPr/>
        <a:lstStyle/>
        <a:p>
          <a:endParaRPr lang="zh-CN" altLang="en-US"/>
        </a:p>
      </dgm:t>
    </dgm:pt>
    <dgm:pt modelId="{4468B74D-1093-4246-B596-3A3AB0E59773}" type="sibTrans" cxnId="{A150ED2E-5B95-4396-9516-4467AB6200B0}">
      <dgm:prSet/>
      <dgm:spPr/>
      <dgm:t>
        <a:bodyPr/>
        <a:lstStyle/>
        <a:p>
          <a:endParaRPr lang="zh-CN" altLang="en-US"/>
        </a:p>
      </dgm:t>
    </dgm:pt>
    <dgm:pt modelId="{1BFB6A0F-7594-4E9D-931F-A10AE69F1454}">
      <dgm:prSet phldrT="[文本]"/>
      <dgm:spPr/>
      <dgm:t>
        <a:bodyPr/>
        <a:lstStyle/>
        <a:p>
          <a:r>
            <a:rPr lang="en-US" altLang="zh-CN" dirty="0" smtClean="0"/>
            <a:t>The computer must have sufficient </a:t>
          </a:r>
          <a:r>
            <a:rPr lang="en-US" altLang="zh-CN" dirty="0" smtClean="0">
              <a:solidFill>
                <a:srgbClr val="FF0000"/>
              </a:solidFill>
            </a:rPr>
            <a:t>hardware </a:t>
          </a:r>
          <a:r>
            <a:rPr lang="en-US" altLang="zh-CN" dirty="0" smtClean="0"/>
            <a:t>resources</a:t>
          </a:r>
          <a:endParaRPr lang="zh-CN" altLang="en-US" dirty="0"/>
        </a:p>
      </dgm:t>
    </dgm:pt>
    <dgm:pt modelId="{D8E2A7B1-6652-4EF3-8FA6-6417F638EFFC}" type="parTrans" cxnId="{E4F238E5-93F8-44BB-B433-0FEFACF95C86}">
      <dgm:prSet/>
      <dgm:spPr/>
      <dgm:t>
        <a:bodyPr/>
        <a:lstStyle/>
        <a:p>
          <a:endParaRPr lang="zh-CN" altLang="en-US"/>
        </a:p>
      </dgm:t>
    </dgm:pt>
    <dgm:pt modelId="{1DFCDA5D-EA8D-4F94-BF6E-59F4083C9273}" type="sibTrans" cxnId="{E4F238E5-93F8-44BB-B433-0FEFACF95C86}">
      <dgm:prSet/>
      <dgm:spPr/>
      <dgm:t>
        <a:bodyPr/>
        <a:lstStyle/>
        <a:p>
          <a:endParaRPr lang="zh-CN" altLang="en-US"/>
        </a:p>
      </dgm:t>
    </dgm:pt>
    <dgm:pt modelId="{E7396C01-892C-48B3-899F-4AFA9F2AF20F}">
      <dgm:prSet/>
      <dgm:spPr/>
      <dgm:t>
        <a:bodyPr/>
        <a:lstStyle/>
        <a:p>
          <a:r>
            <a:rPr lang="en-US" altLang="zh-CN" dirty="0" smtClean="0"/>
            <a:t>The computer must have an </a:t>
          </a:r>
          <a:r>
            <a:rPr lang="en-US" altLang="zh-CN" dirty="0" smtClean="0">
              <a:solidFill>
                <a:srgbClr val="FF0000"/>
              </a:solidFill>
            </a:rPr>
            <a:t>operating system</a:t>
          </a:r>
          <a:r>
            <a:rPr lang="en-US" altLang="zh-CN" dirty="0" smtClean="0"/>
            <a:t> that allows multiple application programs to execute concurrently</a:t>
          </a:r>
        </a:p>
      </dgm:t>
    </dgm:pt>
    <dgm:pt modelId="{28CBB91B-B9FB-47CA-8D8C-F2E0A3CDDFA7}" type="parTrans" cxnId="{ED246BD6-181A-4209-81CA-4382EC6D187E}">
      <dgm:prSet/>
      <dgm:spPr/>
      <dgm:t>
        <a:bodyPr/>
        <a:lstStyle/>
        <a:p>
          <a:endParaRPr lang="zh-CN" altLang="en-US"/>
        </a:p>
      </dgm:t>
    </dgm:pt>
    <dgm:pt modelId="{F793014F-48BC-4D77-AD35-03405DBB6115}" type="sibTrans" cxnId="{ED246BD6-181A-4209-81CA-4382EC6D187E}">
      <dgm:prSet/>
      <dgm:spPr/>
      <dgm:t>
        <a:bodyPr/>
        <a:lstStyle/>
        <a:p>
          <a:endParaRPr lang="zh-CN" altLang="en-US"/>
        </a:p>
      </dgm:t>
    </dgm:pt>
    <dgm:pt modelId="{FD8DC8EA-940B-4722-875C-71C4DA7CA083}">
      <dgm:prSet/>
      <dgm:spPr/>
      <dgm:t>
        <a:bodyPr/>
        <a:lstStyle/>
        <a:p>
          <a:r>
            <a:rPr lang="en-US" altLang="zh-CN" dirty="0" smtClean="0">
              <a:latin typeface="Times New Roman" pitchFamily="18" charset="0"/>
            </a:rPr>
            <a:t>Advantages</a:t>
          </a:r>
        </a:p>
      </dgm:t>
    </dgm:pt>
    <dgm:pt modelId="{8EC12F50-C319-40BD-8C9F-EA9A29545BBB}" type="parTrans" cxnId="{666BA6F3-2F38-44F1-97FC-74A72D39367A}">
      <dgm:prSet/>
      <dgm:spPr/>
      <dgm:t>
        <a:bodyPr/>
        <a:lstStyle/>
        <a:p>
          <a:endParaRPr lang="zh-CN" altLang="en-US"/>
        </a:p>
      </dgm:t>
    </dgm:pt>
    <dgm:pt modelId="{0F053EC2-2CDB-42B2-BD76-E73187348A15}" type="sibTrans" cxnId="{666BA6F3-2F38-44F1-97FC-74A72D39367A}">
      <dgm:prSet/>
      <dgm:spPr/>
      <dgm:t>
        <a:bodyPr/>
        <a:lstStyle/>
        <a:p>
          <a:endParaRPr lang="zh-CN" altLang="en-US"/>
        </a:p>
      </dgm:t>
    </dgm:pt>
    <dgm:pt modelId="{D0AFF2D3-2117-4A4E-AFAD-7C108608AC11}">
      <dgm:prSet/>
      <dgm:spPr/>
      <dgm:t>
        <a:bodyPr/>
        <a:lstStyle/>
        <a:p>
          <a:r>
            <a:rPr lang="en-US" altLang="zh-CN" dirty="0" smtClean="0">
              <a:solidFill>
                <a:srgbClr val="FF0000"/>
              </a:solidFill>
            </a:rPr>
            <a:t>Hardware</a:t>
          </a:r>
          <a:r>
            <a:rPr lang="en-US" altLang="zh-CN" dirty="0" smtClean="0"/>
            <a:t> can be shared by multiple services</a:t>
          </a:r>
        </a:p>
      </dgm:t>
    </dgm:pt>
    <dgm:pt modelId="{86B301D7-5CF0-4005-8035-568761E4B4CB}" type="parTrans" cxnId="{6F4623BC-3221-4382-91A9-2C72B6D1E01C}">
      <dgm:prSet/>
      <dgm:spPr/>
      <dgm:t>
        <a:bodyPr/>
        <a:lstStyle/>
        <a:p>
          <a:endParaRPr lang="zh-CN" altLang="en-US"/>
        </a:p>
      </dgm:t>
    </dgm:pt>
    <dgm:pt modelId="{8D45A7EC-8B2B-464A-9306-E8157BA61A78}" type="sibTrans" cxnId="{6F4623BC-3221-4382-91A9-2C72B6D1E01C}">
      <dgm:prSet/>
      <dgm:spPr/>
      <dgm:t>
        <a:bodyPr/>
        <a:lstStyle/>
        <a:p>
          <a:endParaRPr lang="zh-CN" altLang="en-US"/>
        </a:p>
      </dgm:t>
    </dgm:pt>
    <dgm:pt modelId="{5652800C-8DB7-4D78-BC7B-E5180FE77856}">
      <dgm:prSet/>
      <dgm:spPr/>
      <dgm:t>
        <a:bodyPr/>
        <a:lstStyle/>
        <a:p>
          <a:r>
            <a:rPr lang="en-US" altLang="zh-CN" smtClean="0"/>
            <a:t>The </a:t>
          </a:r>
          <a:r>
            <a:rPr lang="en-US" altLang="zh-CN" smtClean="0">
              <a:solidFill>
                <a:srgbClr val="FF0000"/>
              </a:solidFill>
            </a:rPr>
            <a:t>overhead</a:t>
          </a:r>
          <a:r>
            <a:rPr lang="en-US" altLang="zh-CN" smtClean="0"/>
            <a:t> of system administration can be reduced</a:t>
          </a:r>
          <a:endParaRPr lang="en-US" altLang="zh-CN" dirty="0" smtClean="0"/>
        </a:p>
      </dgm:t>
    </dgm:pt>
    <dgm:pt modelId="{15A4CF8D-DF1B-4A41-A797-822D2EDC225A}" type="parTrans" cxnId="{51579511-4E0D-4311-82CC-F2433FCED82F}">
      <dgm:prSet/>
      <dgm:spPr/>
      <dgm:t>
        <a:bodyPr/>
        <a:lstStyle/>
        <a:p>
          <a:endParaRPr lang="zh-CN" altLang="en-US"/>
        </a:p>
      </dgm:t>
    </dgm:pt>
    <dgm:pt modelId="{74EB4DE8-E2AF-4DF0-B5D6-B3120AE87078}" type="sibTrans" cxnId="{51579511-4E0D-4311-82CC-F2433FCED82F}">
      <dgm:prSet/>
      <dgm:spPr/>
      <dgm:t>
        <a:bodyPr/>
        <a:lstStyle/>
        <a:p>
          <a:endParaRPr lang="zh-CN" altLang="en-US"/>
        </a:p>
      </dgm:t>
    </dgm:pt>
    <dgm:pt modelId="{683A9436-8363-44C3-97F1-5BFF267A8BC9}">
      <dgm:prSet/>
      <dgm:spPr/>
      <dgm:t>
        <a:bodyPr/>
        <a:lstStyle/>
        <a:p>
          <a:r>
            <a:rPr lang="en-US" altLang="zh-CN" smtClean="0"/>
            <a:t>The</a:t>
          </a:r>
          <a:r>
            <a:rPr lang="en-US" altLang="zh-CN" smtClean="0">
              <a:solidFill>
                <a:srgbClr val="FF0000"/>
              </a:solidFill>
            </a:rPr>
            <a:t> cost </a:t>
          </a:r>
          <a:r>
            <a:rPr lang="en-US" altLang="zh-CN" smtClean="0"/>
            <a:t>can be reduced without significantly reducing performance </a:t>
          </a:r>
          <a:endParaRPr lang="en-US" altLang="zh-CN" dirty="0" smtClean="0"/>
        </a:p>
      </dgm:t>
    </dgm:pt>
    <dgm:pt modelId="{3FA422E3-91F4-443C-9DF9-E26C0EE94686}" type="parTrans" cxnId="{4D5BDEC2-A1E2-4791-9E1C-D14C36C1D446}">
      <dgm:prSet/>
      <dgm:spPr/>
      <dgm:t>
        <a:bodyPr/>
        <a:lstStyle/>
        <a:p>
          <a:endParaRPr lang="zh-CN" altLang="en-US"/>
        </a:p>
      </dgm:t>
    </dgm:pt>
    <dgm:pt modelId="{52604832-51A5-4BEB-94C0-F81DE8DAED80}" type="sibTrans" cxnId="{4D5BDEC2-A1E2-4791-9E1C-D14C36C1D446}">
      <dgm:prSet/>
      <dgm:spPr/>
      <dgm:t>
        <a:bodyPr/>
        <a:lstStyle/>
        <a:p>
          <a:endParaRPr lang="zh-CN" altLang="en-US"/>
        </a:p>
      </dgm:t>
    </dgm:pt>
    <dgm:pt modelId="{5A7B5D44-74BE-4957-A51F-3433C339C707}" type="pres">
      <dgm:prSet presAssocID="{852EB2BA-5E9E-4A96-A287-589837EBB9D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E13680B-D2FD-4BD9-9C81-2E8D13D74216}" type="pres">
      <dgm:prSet presAssocID="{883537C2-0110-46A3-892A-8EA433DA1430}" presName="parentLin" presStyleCnt="0"/>
      <dgm:spPr/>
    </dgm:pt>
    <dgm:pt modelId="{2E203089-FEAC-4F34-8D49-BA0C995C2F35}" type="pres">
      <dgm:prSet presAssocID="{883537C2-0110-46A3-892A-8EA433DA1430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501B00BE-F881-42F3-A245-6BEFDBA5C1B2}" type="pres">
      <dgm:prSet presAssocID="{883537C2-0110-46A3-892A-8EA433DA1430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CE5E8CE-430D-4412-A89B-4ECF0769F0BC}" type="pres">
      <dgm:prSet presAssocID="{883537C2-0110-46A3-892A-8EA433DA1430}" presName="negativeSpace" presStyleCnt="0"/>
      <dgm:spPr/>
    </dgm:pt>
    <dgm:pt modelId="{9B5FB8BF-2CCF-4B40-8629-929D64FEDDEC}" type="pres">
      <dgm:prSet presAssocID="{883537C2-0110-46A3-892A-8EA433DA1430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937B26E-B16C-4037-8C3D-0F8913A2B426}" type="pres">
      <dgm:prSet presAssocID="{4468B74D-1093-4246-B596-3A3AB0E59773}" presName="spaceBetweenRectangles" presStyleCnt="0"/>
      <dgm:spPr/>
    </dgm:pt>
    <dgm:pt modelId="{56B89282-AE4A-4DB7-8366-797EEC696451}" type="pres">
      <dgm:prSet presAssocID="{FD8DC8EA-940B-4722-875C-71C4DA7CA083}" presName="parentLin" presStyleCnt="0"/>
      <dgm:spPr/>
    </dgm:pt>
    <dgm:pt modelId="{BF845212-2D5E-4945-B818-FFBA17F6FE57}" type="pres">
      <dgm:prSet presAssocID="{FD8DC8EA-940B-4722-875C-71C4DA7CA083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2D3E9C1A-D0FB-404D-998A-CC3A369E499E}" type="pres">
      <dgm:prSet presAssocID="{FD8DC8EA-940B-4722-875C-71C4DA7CA083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BF4DBA1-997D-41C4-AAF7-34915E059D3E}" type="pres">
      <dgm:prSet presAssocID="{FD8DC8EA-940B-4722-875C-71C4DA7CA083}" presName="negativeSpace" presStyleCnt="0"/>
      <dgm:spPr/>
    </dgm:pt>
    <dgm:pt modelId="{F5EEB7E4-5B16-4F55-A2E3-6CDECBEAB073}" type="pres">
      <dgm:prSet presAssocID="{FD8DC8EA-940B-4722-875C-71C4DA7CA083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B811CB9-33E7-4BCD-8429-CC7E1CA9E3A2}" type="presOf" srcId="{D0AFF2D3-2117-4A4E-AFAD-7C108608AC11}" destId="{F5EEB7E4-5B16-4F55-A2E3-6CDECBEAB073}" srcOrd="0" destOrd="0" presId="urn:microsoft.com/office/officeart/2005/8/layout/list1"/>
    <dgm:cxn modelId="{E3A63A4B-7C4D-49B7-BF3D-E7F8860D6B5C}" type="presOf" srcId="{852EB2BA-5E9E-4A96-A287-589837EBB9DF}" destId="{5A7B5D44-74BE-4957-A51F-3433C339C707}" srcOrd="0" destOrd="0" presId="urn:microsoft.com/office/officeart/2005/8/layout/list1"/>
    <dgm:cxn modelId="{ED246BD6-181A-4209-81CA-4382EC6D187E}" srcId="{883537C2-0110-46A3-892A-8EA433DA1430}" destId="{E7396C01-892C-48B3-899F-4AFA9F2AF20F}" srcOrd="1" destOrd="0" parTransId="{28CBB91B-B9FB-47CA-8D8C-F2E0A3CDDFA7}" sibTransId="{F793014F-48BC-4D77-AD35-03405DBB6115}"/>
    <dgm:cxn modelId="{4D5BDEC2-A1E2-4791-9E1C-D14C36C1D446}" srcId="{FD8DC8EA-940B-4722-875C-71C4DA7CA083}" destId="{683A9436-8363-44C3-97F1-5BFF267A8BC9}" srcOrd="2" destOrd="0" parTransId="{3FA422E3-91F4-443C-9DF9-E26C0EE94686}" sibTransId="{52604832-51A5-4BEB-94C0-F81DE8DAED80}"/>
    <dgm:cxn modelId="{CDBCEAD5-B413-49B9-A21C-620C29ADCE5C}" type="presOf" srcId="{FD8DC8EA-940B-4722-875C-71C4DA7CA083}" destId="{2D3E9C1A-D0FB-404D-998A-CC3A369E499E}" srcOrd="1" destOrd="0" presId="urn:microsoft.com/office/officeart/2005/8/layout/list1"/>
    <dgm:cxn modelId="{51579511-4E0D-4311-82CC-F2433FCED82F}" srcId="{FD8DC8EA-940B-4722-875C-71C4DA7CA083}" destId="{5652800C-8DB7-4D78-BC7B-E5180FE77856}" srcOrd="1" destOrd="0" parTransId="{15A4CF8D-DF1B-4A41-A797-822D2EDC225A}" sibTransId="{74EB4DE8-E2AF-4DF0-B5D6-B3120AE87078}"/>
    <dgm:cxn modelId="{F8C46FC5-7791-47AE-AB6A-C24213CE14B9}" type="presOf" srcId="{5652800C-8DB7-4D78-BC7B-E5180FE77856}" destId="{F5EEB7E4-5B16-4F55-A2E3-6CDECBEAB073}" srcOrd="0" destOrd="1" presId="urn:microsoft.com/office/officeart/2005/8/layout/list1"/>
    <dgm:cxn modelId="{A150ED2E-5B95-4396-9516-4467AB6200B0}" srcId="{852EB2BA-5E9E-4A96-A287-589837EBB9DF}" destId="{883537C2-0110-46A3-892A-8EA433DA1430}" srcOrd="0" destOrd="0" parTransId="{3E302230-0A9F-4BD4-B9E7-361BA5B1BC4A}" sibTransId="{4468B74D-1093-4246-B596-3A3AB0E59773}"/>
    <dgm:cxn modelId="{396A97E6-C912-44AB-B22B-ED27420D794C}" type="presOf" srcId="{E7396C01-892C-48B3-899F-4AFA9F2AF20F}" destId="{9B5FB8BF-2CCF-4B40-8629-929D64FEDDEC}" srcOrd="0" destOrd="1" presId="urn:microsoft.com/office/officeart/2005/8/layout/list1"/>
    <dgm:cxn modelId="{6F4623BC-3221-4382-91A9-2C72B6D1E01C}" srcId="{FD8DC8EA-940B-4722-875C-71C4DA7CA083}" destId="{D0AFF2D3-2117-4A4E-AFAD-7C108608AC11}" srcOrd="0" destOrd="0" parTransId="{86B301D7-5CF0-4005-8035-568761E4B4CB}" sibTransId="{8D45A7EC-8B2B-464A-9306-E8157BA61A78}"/>
    <dgm:cxn modelId="{4B564ADD-E1C0-4A29-8F78-AEE6E1F7AA41}" type="presOf" srcId="{883537C2-0110-46A3-892A-8EA433DA1430}" destId="{501B00BE-F881-42F3-A245-6BEFDBA5C1B2}" srcOrd="1" destOrd="0" presId="urn:microsoft.com/office/officeart/2005/8/layout/list1"/>
    <dgm:cxn modelId="{74F8150B-B5D7-4811-A62D-CF2D0BE63CE7}" type="presOf" srcId="{FD8DC8EA-940B-4722-875C-71C4DA7CA083}" destId="{BF845212-2D5E-4945-B818-FFBA17F6FE57}" srcOrd="0" destOrd="0" presId="urn:microsoft.com/office/officeart/2005/8/layout/list1"/>
    <dgm:cxn modelId="{E4F238E5-93F8-44BB-B433-0FEFACF95C86}" srcId="{883537C2-0110-46A3-892A-8EA433DA1430}" destId="{1BFB6A0F-7594-4E9D-931F-A10AE69F1454}" srcOrd="0" destOrd="0" parTransId="{D8E2A7B1-6652-4EF3-8FA6-6417F638EFFC}" sibTransId="{1DFCDA5D-EA8D-4F94-BF6E-59F4083C9273}"/>
    <dgm:cxn modelId="{19BFD193-E3F3-4676-B572-802F3E7C89CA}" type="presOf" srcId="{1BFB6A0F-7594-4E9D-931F-A10AE69F1454}" destId="{9B5FB8BF-2CCF-4B40-8629-929D64FEDDEC}" srcOrd="0" destOrd="0" presId="urn:microsoft.com/office/officeart/2005/8/layout/list1"/>
    <dgm:cxn modelId="{30DC881B-F972-4023-8A6C-CABF968918E0}" type="presOf" srcId="{883537C2-0110-46A3-892A-8EA433DA1430}" destId="{2E203089-FEAC-4F34-8D49-BA0C995C2F35}" srcOrd="0" destOrd="0" presId="urn:microsoft.com/office/officeart/2005/8/layout/list1"/>
    <dgm:cxn modelId="{AAECD469-E94D-4C2F-B84A-F49DA82B49A9}" type="presOf" srcId="{683A9436-8363-44C3-97F1-5BFF267A8BC9}" destId="{F5EEB7E4-5B16-4F55-A2E3-6CDECBEAB073}" srcOrd="0" destOrd="2" presId="urn:microsoft.com/office/officeart/2005/8/layout/list1"/>
    <dgm:cxn modelId="{666BA6F3-2F38-44F1-97FC-74A72D39367A}" srcId="{852EB2BA-5E9E-4A96-A287-589837EBB9DF}" destId="{FD8DC8EA-940B-4722-875C-71C4DA7CA083}" srcOrd="1" destOrd="0" parTransId="{8EC12F50-C319-40BD-8C9F-EA9A29545BBB}" sibTransId="{0F053EC2-2CDB-42B2-BD76-E73187348A15}"/>
    <dgm:cxn modelId="{FC95164C-DD10-4D91-B829-546F21A9ECB5}" type="presParOf" srcId="{5A7B5D44-74BE-4957-A51F-3433C339C707}" destId="{2E13680B-D2FD-4BD9-9C81-2E8D13D74216}" srcOrd="0" destOrd="0" presId="urn:microsoft.com/office/officeart/2005/8/layout/list1"/>
    <dgm:cxn modelId="{E082472E-5A3F-4DF6-B6B0-2E9BEF71DFD2}" type="presParOf" srcId="{2E13680B-D2FD-4BD9-9C81-2E8D13D74216}" destId="{2E203089-FEAC-4F34-8D49-BA0C995C2F35}" srcOrd="0" destOrd="0" presId="urn:microsoft.com/office/officeart/2005/8/layout/list1"/>
    <dgm:cxn modelId="{77AC2796-FD40-41D8-A73D-E61EF9C94202}" type="presParOf" srcId="{2E13680B-D2FD-4BD9-9C81-2E8D13D74216}" destId="{501B00BE-F881-42F3-A245-6BEFDBA5C1B2}" srcOrd="1" destOrd="0" presId="urn:microsoft.com/office/officeart/2005/8/layout/list1"/>
    <dgm:cxn modelId="{D4EFE860-F776-4728-91F8-D6337C5F3BFF}" type="presParOf" srcId="{5A7B5D44-74BE-4957-A51F-3433C339C707}" destId="{BCE5E8CE-430D-4412-A89B-4ECF0769F0BC}" srcOrd="1" destOrd="0" presId="urn:microsoft.com/office/officeart/2005/8/layout/list1"/>
    <dgm:cxn modelId="{0986CE68-DAE2-4DD6-B52F-B360FBEB2940}" type="presParOf" srcId="{5A7B5D44-74BE-4957-A51F-3433C339C707}" destId="{9B5FB8BF-2CCF-4B40-8629-929D64FEDDEC}" srcOrd="2" destOrd="0" presId="urn:microsoft.com/office/officeart/2005/8/layout/list1"/>
    <dgm:cxn modelId="{B4FC1803-E79A-46D4-B5FB-78797CBA50F5}" type="presParOf" srcId="{5A7B5D44-74BE-4957-A51F-3433C339C707}" destId="{7937B26E-B16C-4037-8C3D-0F8913A2B426}" srcOrd="3" destOrd="0" presId="urn:microsoft.com/office/officeart/2005/8/layout/list1"/>
    <dgm:cxn modelId="{F4634548-28CC-4034-9315-087E916490CD}" type="presParOf" srcId="{5A7B5D44-74BE-4957-A51F-3433C339C707}" destId="{56B89282-AE4A-4DB7-8366-797EEC696451}" srcOrd="4" destOrd="0" presId="urn:microsoft.com/office/officeart/2005/8/layout/list1"/>
    <dgm:cxn modelId="{2E4E5288-FE19-4D10-A965-FE2D52F0887A}" type="presParOf" srcId="{56B89282-AE4A-4DB7-8366-797EEC696451}" destId="{BF845212-2D5E-4945-B818-FFBA17F6FE57}" srcOrd="0" destOrd="0" presId="urn:microsoft.com/office/officeart/2005/8/layout/list1"/>
    <dgm:cxn modelId="{9EF55B0F-48D4-47ED-B343-FE13B7400708}" type="presParOf" srcId="{56B89282-AE4A-4DB7-8366-797EEC696451}" destId="{2D3E9C1A-D0FB-404D-998A-CC3A369E499E}" srcOrd="1" destOrd="0" presId="urn:microsoft.com/office/officeart/2005/8/layout/list1"/>
    <dgm:cxn modelId="{278F1B79-8A8E-45D1-8770-45D4ABB60E8D}" type="presParOf" srcId="{5A7B5D44-74BE-4957-A51F-3433C339C707}" destId="{0BF4DBA1-997D-41C4-AAF7-34915E059D3E}" srcOrd="5" destOrd="0" presId="urn:microsoft.com/office/officeart/2005/8/layout/list1"/>
    <dgm:cxn modelId="{567B98F5-0EF1-4DCE-8CB9-A3B4F83CC5EB}" type="presParOf" srcId="{5A7B5D44-74BE-4957-A51F-3433C339C707}" destId="{F5EEB7E4-5B16-4F55-A2E3-6CDECBEAB073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4E1E239-ECC6-4F53-AD41-33ABFEC3124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CAAF220-FDAB-475E-BD7C-953C9D27A736}">
      <dgm:prSet phldrT="[文本]" custT="1"/>
      <dgm:spPr/>
      <dgm:t>
        <a:bodyPr/>
        <a:lstStyle/>
        <a:p>
          <a:r>
            <a:rPr lang="en-US" sz="2000" dirty="0" smtClean="0"/>
            <a:t>An Identifier for the computer</a:t>
          </a:r>
          <a:endParaRPr lang="zh-CN" altLang="en-US" sz="2000" dirty="0"/>
        </a:p>
      </dgm:t>
    </dgm:pt>
    <dgm:pt modelId="{D58B6D0C-B818-4B84-81BB-95E273876987}" type="parTrans" cxnId="{03145AC5-1AD8-4681-93FD-08AD737BFEDC}">
      <dgm:prSet/>
      <dgm:spPr/>
      <dgm:t>
        <a:bodyPr/>
        <a:lstStyle/>
        <a:p>
          <a:endParaRPr lang="zh-CN" altLang="en-US"/>
        </a:p>
      </dgm:t>
    </dgm:pt>
    <dgm:pt modelId="{4BADE88E-20C0-4B63-8556-BD9509B95AD2}" type="sibTrans" cxnId="{03145AC5-1AD8-4681-93FD-08AD737BFEDC}">
      <dgm:prSet/>
      <dgm:spPr/>
      <dgm:t>
        <a:bodyPr/>
        <a:lstStyle/>
        <a:p>
          <a:endParaRPr lang="zh-CN" altLang="en-US"/>
        </a:p>
      </dgm:t>
    </dgm:pt>
    <dgm:pt modelId="{46704733-85D2-4080-8654-745E3101330D}">
      <dgm:prSet phldrT="[文本]" custT="1"/>
      <dgm:spPr/>
      <dgm:t>
        <a:bodyPr/>
        <a:lstStyle/>
        <a:p>
          <a:r>
            <a:rPr lang="en-US" sz="2000" dirty="0" smtClean="0"/>
            <a:t>IP Address</a:t>
          </a:r>
          <a:endParaRPr lang="zh-CN" altLang="en-US" sz="2000" dirty="0"/>
        </a:p>
      </dgm:t>
    </dgm:pt>
    <dgm:pt modelId="{1BCDC2B6-9CBA-4635-B1F8-883A241377E1}" type="parTrans" cxnId="{799BEEB5-6871-4101-BFC6-312B22075A77}">
      <dgm:prSet/>
      <dgm:spPr/>
      <dgm:t>
        <a:bodyPr/>
        <a:lstStyle/>
        <a:p>
          <a:endParaRPr lang="zh-CN" altLang="en-US"/>
        </a:p>
      </dgm:t>
    </dgm:pt>
    <dgm:pt modelId="{7CE84F62-8B6B-4FD7-9E64-BF9BA1C3CDA4}" type="sibTrans" cxnId="{799BEEB5-6871-4101-BFC6-312B22075A77}">
      <dgm:prSet/>
      <dgm:spPr/>
      <dgm:t>
        <a:bodyPr/>
        <a:lstStyle/>
        <a:p>
          <a:endParaRPr lang="zh-CN" altLang="en-US"/>
        </a:p>
      </dgm:t>
    </dgm:pt>
    <dgm:pt modelId="{1C890BA3-1F3D-4B05-A969-F48CE7BD1732}">
      <dgm:prSet custT="1"/>
      <dgm:spPr/>
      <dgm:t>
        <a:bodyPr/>
        <a:lstStyle/>
        <a:p>
          <a:pPr rtl="0"/>
          <a:r>
            <a:rPr lang="en-US" sz="2000" dirty="0" smtClean="0"/>
            <a:t>An Identifier for the </a:t>
          </a:r>
          <a:r>
            <a:rPr lang="en-US" altLang="zh-CN" sz="2000" dirty="0" smtClean="0"/>
            <a:t>server</a:t>
          </a:r>
          <a:r>
            <a:rPr lang="en-US" sz="2000" dirty="0" smtClean="0"/>
            <a:t> on the computer</a:t>
          </a:r>
          <a:endParaRPr lang="zh-CN" sz="2000" dirty="0"/>
        </a:p>
      </dgm:t>
    </dgm:pt>
    <dgm:pt modelId="{2381C5C9-CDB5-4AD4-80FA-2F8F3309D975}" type="parTrans" cxnId="{6750AC81-2971-4B92-8A9B-E44EA263B7ED}">
      <dgm:prSet/>
      <dgm:spPr/>
      <dgm:t>
        <a:bodyPr/>
        <a:lstStyle/>
        <a:p>
          <a:endParaRPr lang="zh-CN" altLang="en-US"/>
        </a:p>
      </dgm:t>
    </dgm:pt>
    <dgm:pt modelId="{0D48D867-28C6-4ACA-9781-8E0AD2D7D3E9}" type="sibTrans" cxnId="{6750AC81-2971-4B92-8A9B-E44EA263B7ED}">
      <dgm:prSet/>
      <dgm:spPr/>
      <dgm:t>
        <a:bodyPr/>
        <a:lstStyle/>
        <a:p>
          <a:endParaRPr lang="zh-CN" altLang="en-US"/>
        </a:p>
      </dgm:t>
    </dgm:pt>
    <dgm:pt modelId="{CEA34988-39C6-43ED-8154-7FE5A6A3CD0D}">
      <dgm:prSet custT="1"/>
      <dgm:spPr/>
      <dgm:t>
        <a:bodyPr/>
        <a:lstStyle/>
        <a:p>
          <a:pPr rtl="0"/>
          <a:r>
            <a:rPr lang="en-US" sz="2000" dirty="0" smtClean="0"/>
            <a:t>TCP port number</a:t>
          </a:r>
          <a:endParaRPr lang="zh-CN" sz="2000" dirty="0"/>
        </a:p>
      </dgm:t>
    </dgm:pt>
    <dgm:pt modelId="{AA24FA17-C4A0-4847-9A3D-3598185B93A7}" type="parTrans" cxnId="{DACF3A0F-1965-47AD-B37F-AA93A69E91F4}">
      <dgm:prSet/>
      <dgm:spPr/>
      <dgm:t>
        <a:bodyPr/>
        <a:lstStyle/>
        <a:p>
          <a:endParaRPr lang="zh-CN" altLang="en-US"/>
        </a:p>
      </dgm:t>
    </dgm:pt>
    <dgm:pt modelId="{61C731A4-7051-49FA-966F-5CC6EBC45012}" type="sibTrans" cxnId="{DACF3A0F-1965-47AD-B37F-AA93A69E91F4}">
      <dgm:prSet/>
      <dgm:spPr/>
      <dgm:t>
        <a:bodyPr/>
        <a:lstStyle/>
        <a:p>
          <a:endParaRPr lang="zh-CN" altLang="en-US"/>
        </a:p>
      </dgm:t>
    </dgm:pt>
    <dgm:pt modelId="{ED1B8067-0875-4BC1-B50D-E108AA7DB1B0}">
      <dgm:prSet custT="1"/>
      <dgm:spPr/>
      <dgm:t>
        <a:bodyPr/>
        <a:lstStyle/>
        <a:p>
          <a:r>
            <a:rPr lang="en-US" sz="2000" dirty="0" smtClean="0"/>
            <a:t>Domain name</a:t>
          </a:r>
          <a:endParaRPr lang="zh-CN" altLang="en-US" sz="2000" dirty="0"/>
        </a:p>
      </dgm:t>
    </dgm:pt>
    <dgm:pt modelId="{CD13F0EB-833C-4D42-92EB-743C1ADEEBAC}" type="parTrans" cxnId="{AF9774C2-2A90-4C5A-A4C3-B8D75589C2DB}">
      <dgm:prSet/>
      <dgm:spPr/>
      <dgm:t>
        <a:bodyPr/>
        <a:lstStyle/>
        <a:p>
          <a:endParaRPr lang="zh-CN" altLang="en-US"/>
        </a:p>
      </dgm:t>
    </dgm:pt>
    <dgm:pt modelId="{A872BBC7-0571-4E44-B855-23188C858ACC}" type="sibTrans" cxnId="{AF9774C2-2A90-4C5A-A4C3-B8D75589C2DB}">
      <dgm:prSet/>
      <dgm:spPr/>
      <dgm:t>
        <a:bodyPr/>
        <a:lstStyle/>
        <a:p>
          <a:endParaRPr lang="zh-CN" altLang="en-US"/>
        </a:p>
      </dgm:t>
    </dgm:pt>
    <dgm:pt modelId="{844A9173-153C-4A23-B807-D3B8949F91B1}">
      <dgm:prSet custT="1"/>
      <dgm:spPr/>
      <dgm:t>
        <a:bodyPr/>
        <a:lstStyle/>
        <a:p>
          <a:pPr rtl="0"/>
          <a:r>
            <a:rPr lang="en-US" sz="2000" dirty="0" smtClean="0"/>
            <a:t>UDP port number</a:t>
          </a:r>
          <a:endParaRPr lang="zh-CN" sz="2000" dirty="0"/>
        </a:p>
      </dgm:t>
    </dgm:pt>
    <dgm:pt modelId="{13DB830E-8B48-472D-BB1C-6063B34E1C95}" type="parTrans" cxnId="{20BFF406-7731-4746-A8B6-C0930F063BDB}">
      <dgm:prSet/>
      <dgm:spPr/>
      <dgm:t>
        <a:bodyPr/>
        <a:lstStyle/>
        <a:p>
          <a:endParaRPr lang="zh-CN" altLang="en-US"/>
        </a:p>
      </dgm:t>
    </dgm:pt>
    <dgm:pt modelId="{0A60A0B5-E849-4333-AE5D-BDD7647D8017}" type="sibTrans" cxnId="{20BFF406-7731-4746-A8B6-C0930F063BDB}">
      <dgm:prSet/>
      <dgm:spPr/>
      <dgm:t>
        <a:bodyPr/>
        <a:lstStyle/>
        <a:p>
          <a:endParaRPr lang="zh-CN" altLang="en-US"/>
        </a:p>
      </dgm:t>
    </dgm:pt>
    <dgm:pt modelId="{A5CDF441-192B-4D21-8FEE-F79044B7A683}" type="pres">
      <dgm:prSet presAssocID="{D4E1E239-ECC6-4F53-AD41-33ABFEC3124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5C4EBDE-58BA-4CDD-ADF5-DB73ECF1B5B9}" type="pres">
      <dgm:prSet presAssocID="{5CAAF220-FDAB-475E-BD7C-953C9D27A736}" presName="parentLin" presStyleCnt="0"/>
      <dgm:spPr/>
    </dgm:pt>
    <dgm:pt modelId="{939D4E35-ECCF-40D8-B928-ED443DB535FF}" type="pres">
      <dgm:prSet presAssocID="{5CAAF220-FDAB-475E-BD7C-953C9D27A736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BE625688-F0BA-4154-BDCF-8E0750813B2A}" type="pres">
      <dgm:prSet presAssocID="{5CAAF220-FDAB-475E-BD7C-953C9D27A736}" presName="parentText" presStyleLbl="node1" presStyleIdx="0" presStyleCnt="2" custScaleX="14281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E87C709-C387-49DB-B237-79F230B7F614}" type="pres">
      <dgm:prSet presAssocID="{5CAAF220-FDAB-475E-BD7C-953C9D27A736}" presName="negativeSpace" presStyleCnt="0"/>
      <dgm:spPr/>
    </dgm:pt>
    <dgm:pt modelId="{6582169A-8D0C-499E-B0E9-F21E8A2BB56C}" type="pres">
      <dgm:prSet presAssocID="{5CAAF220-FDAB-475E-BD7C-953C9D27A736}" presName="childText" presStyleLbl="conFgAcc1" presStyleIdx="0" presStyleCnt="2" custScaleY="7849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BC36A61-A057-4110-8D65-177B897DCDA7}" type="pres">
      <dgm:prSet presAssocID="{4BADE88E-20C0-4B63-8556-BD9509B95AD2}" presName="spaceBetweenRectangles" presStyleCnt="0"/>
      <dgm:spPr/>
    </dgm:pt>
    <dgm:pt modelId="{05DE5756-708A-4F07-AD51-E90C322B5D5A}" type="pres">
      <dgm:prSet presAssocID="{1C890BA3-1F3D-4B05-A969-F48CE7BD1732}" presName="parentLin" presStyleCnt="0"/>
      <dgm:spPr/>
    </dgm:pt>
    <dgm:pt modelId="{37BFF3A1-7CDF-422D-B0D2-A5AB3A5F6D89}" type="pres">
      <dgm:prSet presAssocID="{1C890BA3-1F3D-4B05-A969-F48CE7BD1732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9B5EAF33-AB3B-473E-BF47-26ED08FED8AC}" type="pres">
      <dgm:prSet presAssocID="{1C890BA3-1F3D-4B05-A969-F48CE7BD1732}" presName="parentText" presStyleLbl="node1" presStyleIdx="1" presStyleCnt="2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037AE22-4BF9-427C-8AD1-3D82B73B02F6}" type="pres">
      <dgm:prSet presAssocID="{1C890BA3-1F3D-4B05-A969-F48CE7BD1732}" presName="negativeSpace" presStyleCnt="0"/>
      <dgm:spPr/>
    </dgm:pt>
    <dgm:pt modelId="{0AE1336D-15DA-42AE-B39A-8AB43B181320}" type="pres">
      <dgm:prSet presAssocID="{1C890BA3-1F3D-4B05-A969-F48CE7BD1732}" presName="childText" presStyleLbl="conFgAcc1" presStyleIdx="1" presStyleCnt="2" custScaleY="9814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99BEEB5-6871-4101-BFC6-312B22075A77}" srcId="{5CAAF220-FDAB-475E-BD7C-953C9D27A736}" destId="{46704733-85D2-4080-8654-745E3101330D}" srcOrd="0" destOrd="0" parTransId="{1BCDC2B6-9CBA-4635-B1F8-883A241377E1}" sibTransId="{7CE84F62-8B6B-4FD7-9E64-BF9BA1C3CDA4}"/>
    <dgm:cxn modelId="{16340166-F3A6-494F-AC33-4399C6A3B1D9}" type="presOf" srcId="{CEA34988-39C6-43ED-8154-7FE5A6A3CD0D}" destId="{0AE1336D-15DA-42AE-B39A-8AB43B181320}" srcOrd="0" destOrd="0" presId="urn:microsoft.com/office/officeart/2005/8/layout/list1"/>
    <dgm:cxn modelId="{0449D7D9-F1BC-443C-89DE-BC14D87972D9}" type="presOf" srcId="{46704733-85D2-4080-8654-745E3101330D}" destId="{6582169A-8D0C-499E-B0E9-F21E8A2BB56C}" srcOrd="0" destOrd="0" presId="urn:microsoft.com/office/officeart/2005/8/layout/list1"/>
    <dgm:cxn modelId="{6750AC81-2971-4B92-8A9B-E44EA263B7ED}" srcId="{D4E1E239-ECC6-4F53-AD41-33ABFEC3124B}" destId="{1C890BA3-1F3D-4B05-A969-F48CE7BD1732}" srcOrd="1" destOrd="0" parTransId="{2381C5C9-CDB5-4AD4-80FA-2F8F3309D975}" sibTransId="{0D48D867-28C6-4ACA-9781-8E0AD2D7D3E9}"/>
    <dgm:cxn modelId="{DACF3A0F-1965-47AD-B37F-AA93A69E91F4}" srcId="{1C890BA3-1F3D-4B05-A969-F48CE7BD1732}" destId="{CEA34988-39C6-43ED-8154-7FE5A6A3CD0D}" srcOrd="0" destOrd="0" parTransId="{AA24FA17-C4A0-4847-9A3D-3598185B93A7}" sibTransId="{61C731A4-7051-49FA-966F-5CC6EBC45012}"/>
    <dgm:cxn modelId="{4499A89D-812B-43BA-AAD9-EE8EF4C3C979}" type="presOf" srcId="{5CAAF220-FDAB-475E-BD7C-953C9D27A736}" destId="{BE625688-F0BA-4154-BDCF-8E0750813B2A}" srcOrd="1" destOrd="0" presId="urn:microsoft.com/office/officeart/2005/8/layout/list1"/>
    <dgm:cxn modelId="{A61A356B-1A68-42D0-B5C0-64FAB94B57A4}" type="presOf" srcId="{844A9173-153C-4A23-B807-D3B8949F91B1}" destId="{0AE1336D-15DA-42AE-B39A-8AB43B181320}" srcOrd="0" destOrd="1" presId="urn:microsoft.com/office/officeart/2005/8/layout/list1"/>
    <dgm:cxn modelId="{8B90B91D-FB1E-45D8-936D-2111AD51EB75}" type="presOf" srcId="{5CAAF220-FDAB-475E-BD7C-953C9D27A736}" destId="{939D4E35-ECCF-40D8-B928-ED443DB535FF}" srcOrd="0" destOrd="0" presId="urn:microsoft.com/office/officeart/2005/8/layout/list1"/>
    <dgm:cxn modelId="{20BFF406-7731-4746-A8B6-C0930F063BDB}" srcId="{1C890BA3-1F3D-4B05-A969-F48CE7BD1732}" destId="{844A9173-153C-4A23-B807-D3B8949F91B1}" srcOrd="1" destOrd="0" parTransId="{13DB830E-8B48-472D-BB1C-6063B34E1C95}" sibTransId="{0A60A0B5-E849-4333-AE5D-BDD7647D8017}"/>
    <dgm:cxn modelId="{AF9774C2-2A90-4C5A-A4C3-B8D75589C2DB}" srcId="{5CAAF220-FDAB-475E-BD7C-953C9D27A736}" destId="{ED1B8067-0875-4BC1-B50D-E108AA7DB1B0}" srcOrd="1" destOrd="0" parTransId="{CD13F0EB-833C-4D42-92EB-743C1ADEEBAC}" sibTransId="{A872BBC7-0571-4E44-B855-23188C858ACC}"/>
    <dgm:cxn modelId="{03145AC5-1AD8-4681-93FD-08AD737BFEDC}" srcId="{D4E1E239-ECC6-4F53-AD41-33ABFEC3124B}" destId="{5CAAF220-FDAB-475E-BD7C-953C9D27A736}" srcOrd="0" destOrd="0" parTransId="{D58B6D0C-B818-4B84-81BB-95E273876987}" sibTransId="{4BADE88E-20C0-4B63-8556-BD9509B95AD2}"/>
    <dgm:cxn modelId="{D7957AEF-4EEA-409B-913E-3032F1F6DF1E}" type="presOf" srcId="{1C890BA3-1F3D-4B05-A969-F48CE7BD1732}" destId="{37BFF3A1-7CDF-422D-B0D2-A5AB3A5F6D89}" srcOrd="0" destOrd="0" presId="urn:microsoft.com/office/officeart/2005/8/layout/list1"/>
    <dgm:cxn modelId="{31E5B583-A44E-49BF-A16A-965A43D9622C}" type="presOf" srcId="{D4E1E239-ECC6-4F53-AD41-33ABFEC3124B}" destId="{A5CDF441-192B-4D21-8FEE-F79044B7A683}" srcOrd="0" destOrd="0" presId="urn:microsoft.com/office/officeart/2005/8/layout/list1"/>
    <dgm:cxn modelId="{4CA800BC-8EF5-44AA-946B-D30B00484936}" type="presOf" srcId="{1C890BA3-1F3D-4B05-A969-F48CE7BD1732}" destId="{9B5EAF33-AB3B-473E-BF47-26ED08FED8AC}" srcOrd="1" destOrd="0" presId="urn:microsoft.com/office/officeart/2005/8/layout/list1"/>
    <dgm:cxn modelId="{E9623DAB-DB38-4203-AF00-CC430DD7D5FE}" type="presOf" srcId="{ED1B8067-0875-4BC1-B50D-E108AA7DB1B0}" destId="{6582169A-8D0C-499E-B0E9-F21E8A2BB56C}" srcOrd="0" destOrd="1" presId="urn:microsoft.com/office/officeart/2005/8/layout/list1"/>
    <dgm:cxn modelId="{B7AAB895-797B-4227-BFA6-AF38191BD57C}" type="presParOf" srcId="{A5CDF441-192B-4D21-8FEE-F79044B7A683}" destId="{35C4EBDE-58BA-4CDD-ADF5-DB73ECF1B5B9}" srcOrd="0" destOrd="0" presId="urn:microsoft.com/office/officeart/2005/8/layout/list1"/>
    <dgm:cxn modelId="{8405977B-46C4-43F2-A85C-0E60423E4AFF}" type="presParOf" srcId="{35C4EBDE-58BA-4CDD-ADF5-DB73ECF1B5B9}" destId="{939D4E35-ECCF-40D8-B928-ED443DB535FF}" srcOrd="0" destOrd="0" presId="urn:microsoft.com/office/officeart/2005/8/layout/list1"/>
    <dgm:cxn modelId="{3CF7F980-F255-4A35-9913-F16D14DEAF93}" type="presParOf" srcId="{35C4EBDE-58BA-4CDD-ADF5-DB73ECF1B5B9}" destId="{BE625688-F0BA-4154-BDCF-8E0750813B2A}" srcOrd="1" destOrd="0" presId="urn:microsoft.com/office/officeart/2005/8/layout/list1"/>
    <dgm:cxn modelId="{079EADCC-BEAA-499B-9704-FC28C73E944D}" type="presParOf" srcId="{A5CDF441-192B-4D21-8FEE-F79044B7A683}" destId="{CE87C709-C387-49DB-B237-79F230B7F614}" srcOrd="1" destOrd="0" presId="urn:microsoft.com/office/officeart/2005/8/layout/list1"/>
    <dgm:cxn modelId="{131408DE-65EF-4F0E-BBED-B6E6A185FD31}" type="presParOf" srcId="{A5CDF441-192B-4D21-8FEE-F79044B7A683}" destId="{6582169A-8D0C-499E-B0E9-F21E8A2BB56C}" srcOrd="2" destOrd="0" presId="urn:microsoft.com/office/officeart/2005/8/layout/list1"/>
    <dgm:cxn modelId="{3AD6B6A9-A266-4DAD-9BE6-83C8B8C861C6}" type="presParOf" srcId="{A5CDF441-192B-4D21-8FEE-F79044B7A683}" destId="{0BC36A61-A057-4110-8D65-177B897DCDA7}" srcOrd="3" destOrd="0" presId="urn:microsoft.com/office/officeart/2005/8/layout/list1"/>
    <dgm:cxn modelId="{FCBA7DB3-6E74-4F0B-B308-7D1E663C50EF}" type="presParOf" srcId="{A5CDF441-192B-4D21-8FEE-F79044B7A683}" destId="{05DE5756-708A-4F07-AD51-E90C322B5D5A}" srcOrd="4" destOrd="0" presId="urn:microsoft.com/office/officeart/2005/8/layout/list1"/>
    <dgm:cxn modelId="{36F0E77A-FDB8-4DC9-903F-4B02F2F494CC}" type="presParOf" srcId="{05DE5756-708A-4F07-AD51-E90C322B5D5A}" destId="{37BFF3A1-7CDF-422D-B0D2-A5AB3A5F6D89}" srcOrd="0" destOrd="0" presId="urn:microsoft.com/office/officeart/2005/8/layout/list1"/>
    <dgm:cxn modelId="{A73D3CB3-2C9B-4950-AF4B-79511A8D9A3C}" type="presParOf" srcId="{05DE5756-708A-4F07-AD51-E90C322B5D5A}" destId="{9B5EAF33-AB3B-473E-BF47-26ED08FED8AC}" srcOrd="1" destOrd="0" presId="urn:microsoft.com/office/officeart/2005/8/layout/list1"/>
    <dgm:cxn modelId="{97060203-A8A1-46CB-9608-D99486298E11}" type="presParOf" srcId="{A5CDF441-192B-4D21-8FEE-F79044B7A683}" destId="{E037AE22-4BF9-427C-8AD1-3D82B73B02F6}" srcOrd="5" destOrd="0" presId="urn:microsoft.com/office/officeart/2005/8/layout/list1"/>
    <dgm:cxn modelId="{281DB81F-6FF3-47AA-A38D-9A2D908C6FEC}" type="presParOf" srcId="{A5CDF441-192B-4D21-8FEE-F79044B7A683}" destId="{0AE1336D-15DA-42AE-B39A-8AB43B181320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35D24D4-38BA-436C-AE73-EF83650AB416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7397A71-6D3F-4E26-BD01-DAA6D861D6A7}">
      <dgm:prSet/>
      <dgm:spPr/>
      <dgm:t>
        <a:bodyPr/>
        <a:lstStyle/>
        <a:p>
          <a:pPr rtl="0"/>
          <a:r>
            <a:rPr lang="en-US" dirty="0" smtClean="0"/>
            <a:t>Main thread</a:t>
          </a:r>
          <a:endParaRPr lang="zh-CN" dirty="0"/>
        </a:p>
      </dgm:t>
    </dgm:pt>
    <dgm:pt modelId="{0D76720B-722B-463C-8456-3EEBCDD772BF}" type="parTrans" cxnId="{137EC450-EC31-4C6D-8425-D341019AE269}">
      <dgm:prSet/>
      <dgm:spPr/>
      <dgm:t>
        <a:bodyPr/>
        <a:lstStyle/>
        <a:p>
          <a:endParaRPr lang="zh-CN" altLang="en-US"/>
        </a:p>
      </dgm:t>
    </dgm:pt>
    <dgm:pt modelId="{27E129D8-D92D-40F2-8796-B99C671982E7}" type="sibTrans" cxnId="{137EC450-EC31-4C6D-8425-D341019AE269}">
      <dgm:prSet/>
      <dgm:spPr/>
      <dgm:t>
        <a:bodyPr/>
        <a:lstStyle/>
        <a:p>
          <a:endParaRPr lang="zh-CN" altLang="en-US"/>
        </a:p>
      </dgm:t>
    </dgm:pt>
    <dgm:pt modelId="{52832878-C7ED-4A73-A0FC-7B4E0BBA1A33}">
      <dgm:prSet/>
      <dgm:spPr/>
      <dgm:t>
        <a:bodyPr/>
        <a:lstStyle/>
        <a:p>
          <a:pPr rtl="0"/>
          <a:r>
            <a:rPr lang="en-US" dirty="0" smtClean="0"/>
            <a:t>Service thread</a:t>
          </a:r>
          <a:endParaRPr lang="zh-CN" dirty="0"/>
        </a:p>
      </dgm:t>
    </dgm:pt>
    <dgm:pt modelId="{5B30602B-AAB6-4DA6-A899-63EB163F0DC7}" type="parTrans" cxnId="{B7C69540-38FB-4706-87C3-2691A9B2A7D0}">
      <dgm:prSet/>
      <dgm:spPr/>
      <dgm:t>
        <a:bodyPr/>
        <a:lstStyle/>
        <a:p>
          <a:endParaRPr lang="zh-CN" altLang="en-US"/>
        </a:p>
      </dgm:t>
    </dgm:pt>
    <dgm:pt modelId="{8E2D85EB-A85B-4065-BA81-060CC760BCFD}" type="sibTrans" cxnId="{B7C69540-38FB-4706-87C3-2691A9B2A7D0}">
      <dgm:prSet/>
      <dgm:spPr/>
      <dgm:t>
        <a:bodyPr/>
        <a:lstStyle/>
        <a:p>
          <a:endParaRPr lang="zh-CN" altLang="en-US"/>
        </a:p>
      </dgm:t>
    </dgm:pt>
    <dgm:pt modelId="{D4FAB842-CBC2-4DF5-9B9F-DB472FF34091}">
      <dgm:prSet/>
      <dgm:spPr/>
      <dgm:t>
        <a:bodyPr/>
        <a:lstStyle/>
        <a:p>
          <a:r>
            <a:rPr lang="en-US" altLang="zh-CN" dirty="0" smtClean="0"/>
            <a:t>I</a:t>
          </a:r>
          <a:r>
            <a:rPr lang="en-US" dirty="0" smtClean="0"/>
            <a:t>t accepts requests and creates a new service thread</a:t>
          </a:r>
          <a:endParaRPr lang="zh-CN" altLang="en-US" dirty="0"/>
        </a:p>
      </dgm:t>
    </dgm:pt>
    <dgm:pt modelId="{E9434FA0-062B-439E-AFAD-5D7A8182595C}" type="parTrans" cxnId="{BDD66B89-B43A-4494-B806-39895749DC24}">
      <dgm:prSet/>
      <dgm:spPr/>
      <dgm:t>
        <a:bodyPr/>
        <a:lstStyle/>
        <a:p>
          <a:endParaRPr lang="zh-CN" altLang="en-US"/>
        </a:p>
      </dgm:t>
    </dgm:pt>
    <dgm:pt modelId="{D4525E39-2CD4-4340-90FC-B751B5BBC9AD}" type="sibTrans" cxnId="{BDD66B89-B43A-4494-B806-39895749DC24}">
      <dgm:prSet/>
      <dgm:spPr/>
      <dgm:t>
        <a:bodyPr/>
        <a:lstStyle/>
        <a:p>
          <a:endParaRPr lang="zh-CN" altLang="en-US"/>
        </a:p>
      </dgm:t>
    </dgm:pt>
    <dgm:pt modelId="{AF7345FA-AB51-4E6B-9533-E27FE562CC3D}">
      <dgm:prSet/>
      <dgm:spPr/>
      <dgm:t>
        <a:bodyPr/>
        <a:lstStyle/>
        <a:p>
          <a:r>
            <a:rPr lang="en-US" altLang="zh-CN" dirty="0" smtClean="0"/>
            <a:t>I</a:t>
          </a:r>
          <a:r>
            <a:rPr lang="en-US" dirty="0" smtClean="0"/>
            <a:t>t consists of the code to handle an individual request</a:t>
          </a:r>
          <a:endParaRPr lang="zh-CN" altLang="en-US" dirty="0"/>
        </a:p>
      </dgm:t>
    </dgm:pt>
    <dgm:pt modelId="{5145328B-DBE8-4160-9ED5-F3B974C456FC}" type="parTrans" cxnId="{06B77521-4E4B-4FA4-B061-7613E580D110}">
      <dgm:prSet/>
      <dgm:spPr/>
      <dgm:t>
        <a:bodyPr/>
        <a:lstStyle/>
        <a:p>
          <a:endParaRPr lang="zh-CN" altLang="en-US"/>
        </a:p>
      </dgm:t>
    </dgm:pt>
    <dgm:pt modelId="{1AEC0444-5E93-478C-B9D2-46F53F053A78}" type="sibTrans" cxnId="{06B77521-4E4B-4FA4-B061-7613E580D110}">
      <dgm:prSet/>
      <dgm:spPr/>
      <dgm:t>
        <a:bodyPr/>
        <a:lstStyle/>
        <a:p>
          <a:endParaRPr lang="zh-CN" altLang="en-US"/>
        </a:p>
      </dgm:t>
    </dgm:pt>
    <dgm:pt modelId="{4414FD75-5F21-43CF-85CE-9E564DD403E4}" type="pres">
      <dgm:prSet presAssocID="{E35D24D4-38BA-436C-AE73-EF83650AB41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0A158D7-DED7-4AA3-B71E-35CDEBEDFF0E}" type="pres">
      <dgm:prSet presAssocID="{57397A71-6D3F-4E26-BD01-DAA6D861D6A7}" presName="composite" presStyleCnt="0"/>
      <dgm:spPr/>
    </dgm:pt>
    <dgm:pt modelId="{54138ECC-6AA3-4006-AA84-C892A658F855}" type="pres">
      <dgm:prSet presAssocID="{57397A71-6D3F-4E26-BD01-DAA6D861D6A7}" presName="parTx" presStyleLbl="alignNode1" presStyleIdx="0" presStyleCnt="2" custLinFactNeighborX="662" custLinFactNeighborY="-260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4EACA44-B2D5-4D55-ADCD-589D94E3232C}" type="pres">
      <dgm:prSet presAssocID="{57397A71-6D3F-4E26-BD01-DAA6D861D6A7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E078004-E6B5-4E4F-8C98-8F64B2A3EBBC}" type="pres">
      <dgm:prSet presAssocID="{27E129D8-D92D-40F2-8796-B99C671982E7}" presName="space" presStyleCnt="0"/>
      <dgm:spPr/>
    </dgm:pt>
    <dgm:pt modelId="{1B931A9F-6567-4B1D-89E9-0D75D4DFB46A}" type="pres">
      <dgm:prSet presAssocID="{52832878-C7ED-4A73-A0FC-7B4E0BBA1A33}" presName="composite" presStyleCnt="0"/>
      <dgm:spPr/>
    </dgm:pt>
    <dgm:pt modelId="{6437F48E-0A27-4C01-9159-488C34B5058A}" type="pres">
      <dgm:prSet presAssocID="{52832878-C7ED-4A73-A0FC-7B4E0BBA1A33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256C129-B501-44A5-8FE8-F88B2E93074A}" type="pres">
      <dgm:prSet presAssocID="{52832878-C7ED-4A73-A0FC-7B4E0BBA1A33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6B77521-4E4B-4FA4-B061-7613E580D110}" srcId="{52832878-C7ED-4A73-A0FC-7B4E0BBA1A33}" destId="{AF7345FA-AB51-4E6B-9533-E27FE562CC3D}" srcOrd="0" destOrd="0" parTransId="{5145328B-DBE8-4160-9ED5-F3B974C456FC}" sibTransId="{1AEC0444-5E93-478C-B9D2-46F53F053A78}"/>
    <dgm:cxn modelId="{D44C42CC-36AF-4532-A01A-D33F07FFDBDB}" type="presOf" srcId="{E35D24D4-38BA-436C-AE73-EF83650AB416}" destId="{4414FD75-5F21-43CF-85CE-9E564DD403E4}" srcOrd="0" destOrd="0" presId="urn:microsoft.com/office/officeart/2005/8/layout/hList1"/>
    <dgm:cxn modelId="{98BA69E2-BBA8-450D-B985-63A4439A8C46}" type="presOf" srcId="{52832878-C7ED-4A73-A0FC-7B4E0BBA1A33}" destId="{6437F48E-0A27-4C01-9159-488C34B5058A}" srcOrd="0" destOrd="0" presId="urn:microsoft.com/office/officeart/2005/8/layout/hList1"/>
    <dgm:cxn modelId="{84A4C4DA-F7A6-4F7C-AF5E-F800C4ADBFEE}" type="presOf" srcId="{D4FAB842-CBC2-4DF5-9B9F-DB472FF34091}" destId="{A4EACA44-B2D5-4D55-ADCD-589D94E3232C}" srcOrd="0" destOrd="0" presId="urn:microsoft.com/office/officeart/2005/8/layout/hList1"/>
    <dgm:cxn modelId="{6793257B-2DD7-4809-9392-929C11A497ED}" type="presOf" srcId="{AF7345FA-AB51-4E6B-9533-E27FE562CC3D}" destId="{A256C129-B501-44A5-8FE8-F88B2E93074A}" srcOrd="0" destOrd="0" presId="urn:microsoft.com/office/officeart/2005/8/layout/hList1"/>
    <dgm:cxn modelId="{78B68C77-8E06-46A7-8031-06E5D2508DFE}" type="presOf" srcId="{57397A71-6D3F-4E26-BD01-DAA6D861D6A7}" destId="{54138ECC-6AA3-4006-AA84-C892A658F855}" srcOrd="0" destOrd="0" presId="urn:microsoft.com/office/officeart/2005/8/layout/hList1"/>
    <dgm:cxn modelId="{B7C69540-38FB-4706-87C3-2691A9B2A7D0}" srcId="{E35D24D4-38BA-436C-AE73-EF83650AB416}" destId="{52832878-C7ED-4A73-A0FC-7B4E0BBA1A33}" srcOrd="1" destOrd="0" parTransId="{5B30602B-AAB6-4DA6-A899-63EB163F0DC7}" sibTransId="{8E2D85EB-A85B-4065-BA81-060CC760BCFD}"/>
    <dgm:cxn modelId="{137EC450-EC31-4C6D-8425-D341019AE269}" srcId="{E35D24D4-38BA-436C-AE73-EF83650AB416}" destId="{57397A71-6D3F-4E26-BD01-DAA6D861D6A7}" srcOrd="0" destOrd="0" parTransId="{0D76720B-722B-463C-8456-3EEBCDD772BF}" sibTransId="{27E129D8-D92D-40F2-8796-B99C671982E7}"/>
    <dgm:cxn modelId="{BDD66B89-B43A-4494-B806-39895749DC24}" srcId="{57397A71-6D3F-4E26-BD01-DAA6D861D6A7}" destId="{D4FAB842-CBC2-4DF5-9B9F-DB472FF34091}" srcOrd="0" destOrd="0" parTransId="{E9434FA0-062B-439E-AFAD-5D7A8182595C}" sibTransId="{D4525E39-2CD4-4340-90FC-B751B5BBC9AD}"/>
    <dgm:cxn modelId="{4A1085E4-7158-4BBE-9C91-8CED5B7DEDDA}" type="presParOf" srcId="{4414FD75-5F21-43CF-85CE-9E564DD403E4}" destId="{50A158D7-DED7-4AA3-B71E-35CDEBEDFF0E}" srcOrd="0" destOrd="0" presId="urn:microsoft.com/office/officeart/2005/8/layout/hList1"/>
    <dgm:cxn modelId="{D9366BD1-9281-4CEF-AA15-7E410CBD108E}" type="presParOf" srcId="{50A158D7-DED7-4AA3-B71E-35CDEBEDFF0E}" destId="{54138ECC-6AA3-4006-AA84-C892A658F855}" srcOrd="0" destOrd="0" presId="urn:microsoft.com/office/officeart/2005/8/layout/hList1"/>
    <dgm:cxn modelId="{BAC6BB97-A553-49EE-94CF-5E0806CE9522}" type="presParOf" srcId="{50A158D7-DED7-4AA3-B71E-35CDEBEDFF0E}" destId="{A4EACA44-B2D5-4D55-ADCD-589D94E3232C}" srcOrd="1" destOrd="0" presId="urn:microsoft.com/office/officeart/2005/8/layout/hList1"/>
    <dgm:cxn modelId="{A0033117-EAC9-444B-8EF4-5080DAE68932}" type="presParOf" srcId="{4414FD75-5F21-43CF-85CE-9E564DD403E4}" destId="{4E078004-E6B5-4E4F-8C98-8F64B2A3EBBC}" srcOrd="1" destOrd="0" presId="urn:microsoft.com/office/officeart/2005/8/layout/hList1"/>
    <dgm:cxn modelId="{7635F09D-50AB-46A3-851D-C6BB09165325}" type="presParOf" srcId="{4414FD75-5F21-43CF-85CE-9E564DD403E4}" destId="{1B931A9F-6567-4B1D-89E9-0D75D4DFB46A}" srcOrd="2" destOrd="0" presId="urn:microsoft.com/office/officeart/2005/8/layout/hList1"/>
    <dgm:cxn modelId="{CED1153B-77BE-463A-B899-665155C0D0BE}" type="presParOf" srcId="{1B931A9F-6567-4B1D-89E9-0D75D4DFB46A}" destId="{6437F48E-0A27-4C01-9159-488C34B5058A}" srcOrd="0" destOrd="0" presId="urn:microsoft.com/office/officeart/2005/8/layout/hList1"/>
    <dgm:cxn modelId="{6B2A3106-0860-4015-9442-6DD48DC6DA73}" type="presParOf" srcId="{1B931A9F-6567-4B1D-89E9-0D75D4DFB46A}" destId="{A256C129-B501-44A5-8FE8-F88B2E93074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026952E-BE91-42F2-8C0A-65DADF2BDF3E}" type="doc">
      <dgm:prSet loTypeId="urn:microsoft.com/office/officeart/2005/8/layout/vList2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5BEC8999-529B-4201-86BD-D7A9B23E7B80}">
      <dgm:prSet custT="1"/>
      <dgm:spPr>
        <a:xfrm>
          <a:off x="0" y="11835"/>
          <a:ext cx="6696744" cy="608400"/>
        </a:xfrm>
        <a:gradFill rotWithShape="0">
          <a:gsLst>
            <a:gs pos="0">
              <a:srgbClr val="C0504D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C0504D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C0504D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rtl="0"/>
          <a:r>
            <a:rPr lang="en-US" altLang="zh-CN" sz="2000" dirty="0" smtClean="0"/>
            <a:t>When a request arrives, the main server thread creates a new service thread to handle the request</a:t>
          </a:r>
          <a:endParaRPr lang="zh-CN" altLang="en-US" sz="2000" dirty="0">
            <a:solidFill>
              <a:sysClr val="windowText" lastClr="000000"/>
            </a:solidFill>
            <a:latin typeface="Cambria Math"/>
            <a:ea typeface="宋体"/>
            <a:cs typeface="+mn-cs"/>
          </a:endParaRPr>
        </a:p>
      </dgm:t>
    </dgm:pt>
    <dgm:pt modelId="{E04901C9-3844-4A0F-955D-D88288C38C26}" type="parTrans" cxnId="{E4C56F89-00BD-48A3-8257-DF7923AEE4CF}">
      <dgm:prSet/>
      <dgm:spPr/>
      <dgm:t>
        <a:bodyPr/>
        <a:lstStyle/>
        <a:p>
          <a:endParaRPr lang="zh-CN" altLang="en-US"/>
        </a:p>
      </dgm:t>
    </dgm:pt>
    <dgm:pt modelId="{CD67EABB-8085-4073-8578-A6AEBCD0FB7E}" type="sibTrans" cxnId="{E4C56F89-00BD-48A3-8257-DF7923AEE4CF}">
      <dgm:prSet/>
      <dgm:spPr/>
      <dgm:t>
        <a:bodyPr/>
        <a:lstStyle/>
        <a:p>
          <a:endParaRPr lang="zh-CN" altLang="en-US"/>
        </a:p>
      </dgm:t>
    </dgm:pt>
    <dgm:pt modelId="{5516B056-507C-45BC-8D9E-523E07BC35DE}">
      <dgm:prSet custT="1"/>
      <dgm:spPr/>
      <dgm:t>
        <a:bodyPr/>
        <a:lstStyle/>
        <a:p>
          <a:r>
            <a:rPr lang="en-US" altLang="zh-CN" sz="2000" dirty="0" smtClean="0"/>
            <a:t>The service thread handles the request and then terminates</a:t>
          </a:r>
          <a:endParaRPr lang="zh-CN" altLang="en-US" sz="2000" dirty="0"/>
        </a:p>
      </dgm:t>
    </dgm:pt>
    <dgm:pt modelId="{6D680D74-4053-4EC5-BDF9-FA74383A55AA}" type="parTrans" cxnId="{B846E39A-443D-433B-BADC-063DF8E74932}">
      <dgm:prSet/>
      <dgm:spPr/>
      <dgm:t>
        <a:bodyPr/>
        <a:lstStyle/>
        <a:p>
          <a:endParaRPr lang="zh-CN" altLang="en-US"/>
        </a:p>
      </dgm:t>
    </dgm:pt>
    <dgm:pt modelId="{F53F6FE4-AC2D-4EF5-97EF-E7B521818995}" type="sibTrans" cxnId="{B846E39A-443D-433B-BADC-063DF8E74932}">
      <dgm:prSet/>
      <dgm:spPr/>
      <dgm:t>
        <a:bodyPr/>
        <a:lstStyle/>
        <a:p>
          <a:endParaRPr lang="zh-CN" altLang="en-US"/>
        </a:p>
      </dgm:t>
    </dgm:pt>
    <dgm:pt modelId="{A6EE08C2-8E93-46E5-9E1F-8936B48AFE89}">
      <dgm:prSet custT="1"/>
      <dgm:spPr/>
      <dgm:t>
        <a:bodyPr/>
        <a:lstStyle/>
        <a:p>
          <a:r>
            <a:rPr lang="en-US" altLang="zh-CN" sz="2000" dirty="0" smtClean="0"/>
            <a:t>If </a:t>
          </a:r>
          <a:r>
            <a:rPr lang="en-US" altLang="zh-CN" sz="2000" dirty="0" smtClean="0">
              <a:solidFill>
                <a:srgbClr val="FF0000"/>
              </a:solidFill>
            </a:rPr>
            <a:t>N client </a:t>
          </a:r>
          <a:r>
            <a:rPr lang="en-US" altLang="zh-CN" sz="2000" dirty="0" smtClean="0"/>
            <a:t>are using a given service on a single computer, there are </a:t>
          </a:r>
          <a:r>
            <a:rPr lang="en-US" altLang="zh-CN" sz="2000" dirty="0" smtClean="0">
              <a:solidFill>
                <a:srgbClr val="FF0000"/>
              </a:solidFill>
            </a:rPr>
            <a:t>N+1 threads </a:t>
          </a:r>
          <a:r>
            <a:rPr lang="en-US" altLang="zh-CN" sz="2000" dirty="0" smtClean="0"/>
            <a:t>providing the service</a:t>
          </a:r>
          <a:endParaRPr lang="zh-CN" altLang="en-US" sz="2000" dirty="0"/>
        </a:p>
      </dgm:t>
    </dgm:pt>
    <dgm:pt modelId="{72AB7AD6-152F-4D6B-92BC-F321D5914283}" type="parTrans" cxnId="{A583D88F-7448-4220-96DA-30B845E3A4F9}">
      <dgm:prSet/>
      <dgm:spPr/>
      <dgm:t>
        <a:bodyPr/>
        <a:lstStyle/>
        <a:p>
          <a:endParaRPr lang="zh-CN" altLang="en-US"/>
        </a:p>
      </dgm:t>
    </dgm:pt>
    <dgm:pt modelId="{C038C10F-A4AE-4AEF-8DE0-89F37F9C81C0}" type="sibTrans" cxnId="{A583D88F-7448-4220-96DA-30B845E3A4F9}">
      <dgm:prSet/>
      <dgm:spPr/>
      <dgm:t>
        <a:bodyPr/>
        <a:lstStyle/>
        <a:p>
          <a:endParaRPr lang="zh-CN" altLang="en-US"/>
        </a:p>
      </dgm:t>
    </dgm:pt>
    <dgm:pt modelId="{E5120F25-44AB-4F08-92F5-7B582F26F244}" type="pres">
      <dgm:prSet presAssocID="{9026952E-BE91-42F2-8C0A-65DADF2BDF3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0AB7B21-06A6-46DE-9720-AD0E2A65A927}" type="pres">
      <dgm:prSet presAssocID="{5BEC8999-529B-4201-86BD-D7A9B23E7B80}" presName="parentText" presStyleLbl="node1" presStyleIdx="0" presStyleCnt="3">
        <dgm:presLayoutVars>
          <dgm:chMax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CF5B852B-B767-4A96-856A-07B6EA0568A8}" type="pres">
      <dgm:prSet presAssocID="{CD67EABB-8085-4073-8578-A6AEBCD0FB7E}" presName="spacer" presStyleCnt="0"/>
      <dgm:spPr/>
    </dgm:pt>
    <dgm:pt modelId="{C1C43146-E825-4728-B2C3-3809F9B1607B}" type="pres">
      <dgm:prSet presAssocID="{5516B056-507C-45BC-8D9E-523E07BC35DE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DEBBA56-CBA2-4666-A828-1A2F451EEEED}" type="pres">
      <dgm:prSet presAssocID="{F53F6FE4-AC2D-4EF5-97EF-E7B521818995}" presName="spacer" presStyleCnt="0"/>
      <dgm:spPr/>
    </dgm:pt>
    <dgm:pt modelId="{F1319494-2711-42F3-A8E8-7F41CF6D55C2}" type="pres">
      <dgm:prSet presAssocID="{A6EE08C2-8E93-46E5-9E1F-8936B48AFE89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4E2289B-1A0B-4C7C-A421-2C1A162DD7F9}" type="presOf" srcId="{5BEC8999-529B-4201-86BD-D7A9B23E7B80}" destId="{10AB7B21-06A6-46DE-9720-AD0E2A65A927}" srcOrd="0" destOrd="0" presId="urn:microsoft.com/office/officeart/2005/8/layout/vList2"/>
    <dgm:cxn modelId="{B846E39A-443D-433B-BADC-063DF8E74932}" srcId="{9026952E-BE91-42F2-8C0A-65DADF2BDF3E}" destId="{5516B056-507C-45BC-8D9E-523E07BC35DE}" srcOrd="1" destOrd="0" parTransId="{6D680D74-4053-4EC5-BDF9-FA74383A55AA}" sibTransId="{F53F6FE4-AC2D-4EF5-97EF-E7B521818995}"/>
    <dgm:cxn modelId="{6D8DBDB7-F243-4F21-A49F-CA4D8097D389}" type="presOf" srcId="{5516B056-507C-45BC-8D9E-523E07BC35DE}" destId="{C1C43146-E825-4728-B2C3-3809F9B1607B}" srcOrd="0" destOrd="0" presId="urn:microsoft.com/office/officeart/2005/8/layout/vList2"/>
    <dgm:cxn modelId="{F6F60DFF-733D-4DCA-B985-B456FB396DFE}" type="presOf" srcId="{9026952E-BE91-42F2-8C0A-65DADF2BDF3E}" destId="{E5120F25-44AB-4F08-92F5-7B582F26F244}" srcOrd="0" destOrd="0" presId="urn:microsoft.com/office/officeart/2005/8/layout/vList2"/>
    <dgm:cxn modelId="{A583D88F-7448-4220-96DA-30B845E3A4F9}" srcId="{9026952E-BE91-42F2-8C0A-65DADF2BDF3E}" destId="{A6EE08C2-8E93-46E5-9E1F-8936B48AFE89}" srcOrd="2" destOrd="0" parTransId="{72AB7AD6-152F-4D6B-92BC-F321D5914283}" sibTransId="{C038C10F-A4AE-4AEF-8DE0-89F37F9C81C0}"/>
    <dgm:cxn modelId="{E4C56F89-00BD-48A3-8257-DF7923AEE4CF}" srcId="{9026952E-BE91-42F2-8C0A-65DADF2BDF3E}" destId="{5BEC8999-529B-4201-86BD-D7A9B23E7B80}" srcOrd="0" destOrd="0" parTransId="{E04901C9-3844-4A0F-955D-D88288C38C26}" sibTransId="{CD67EABB-8085-4073-8578-A6AEBCD0FB7E}"/>
    <dgm:cxn modelId="{646950C3-F290-4C13-8B5A-9409B5C91B17}" type="presOf" srcId="{A6EE08C2-8E93-46E5-9E1F-8936B48AFE89}" destId="{F1319494-2711-42F3-A8E8-7F41CF6D55C2}" srcOrd="0" destOrd="0" presId="urn:microsoft.com/office/officeart/2005/8/layout/vList2"/>
    <dgm:cxn modelId="{FE24DCA4-33D1-4D41-BB33-F419DEA47F5B}" type="presParOf" srcId="{E5120F25-44AB-4F08-92F5-7B582F26F244}" destId="{10AB7B21-06A6-46DE-9720-AD0E2A65A927}" srcOrd="0" destOrd="0" presId="urn:microsoft.com/office/officeart/2005/8/layout/vList2"/>
    <dgm:cxn modelId="{F6D821FD-95A3-4B66-BE4A-A1721A9E0900}" type="presParOf" srcId="{E5120F25-44AB-4F08-92F5-7B582F26F244}" destId="{CF5B852B-B767-4A96-856A-07B6EA0568A8}" srcOrd="1" destOrd="0" presId="urn:microsoft.com/office/officeart/2005/8/layout/vList2"/>
    <dgm:cxn modelId="{126CA89D-5C14-4DD7-8497-EAC4CCF01279}" type="presParOf" srcId="{E5120F25-44AB-4F08-92F5-7B582F26F244}" destId="{C1C43146-E825-4728-B2C3-3809F9B1607B}" srcOrd="2" destOrd="0" presId="urn:microsoft.com/office/officeart/2005/8/layout/vList2"/>
    <dgm:cxn modelId="{FB2082DD-7C5C-4671-9A43-F505161EC560}" type="presParOf" srcId="{E5120F25-44AB-4F08-92F5-7B582F26F244}" destId="{7DEBBA56-CBA2-4666-A828-1A2F451EEEED}" srcOrd="3" destOrd="0" presId="urn:microsoft.com/office/officeart/2005/8/layout/vList2"/>
    <dgm:cxn modelId="{C71491F4-DFD8-4A7C-B191-2D39C9C74369}" type="presParOf" srcId="{E5120F25-44AB-4F08-92F5-7B582F26F244}" destId="{F1319494-2711-42F3-A8E8-7F41CF6D55C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E35D24D4-38BA-436C-AE73-EF83650AB416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7397A71-6D3F-4E26-BD01-DAA6D861D6A7}">
      <dgm:prSet/>
      <dgm:spPr/>
      <dgm:t>
        <a:bodyPr/>
        <a:lstStyle/>
        <a:p>
          <a:pPr rtl="0"/>
          <a:r>
            <a:rPr lang="en-US" dirty="0" smtClean="0"/>
            <a:t>Request</a:t>
          </a:r>
          <a:endParaRPr lang="zh-CN" dirty="0"/>
        </a:p>
      </dgm:t>
    </dgm:pt>
    <dgm:pt modelId="{0D76720B-722B-463C-8456-3EEBCDD772BF}" type="parTrans" cxnId="{137EC450-EC31-4C6D-8425-D341019AE269}">
      <dgm:prSet/>
      <dgm:spPr/>
      <dgm:t>
        <a:bodyPr/>
        <a:lstStyle/>
        <a:p>
          <a:endParaRPr lang="zh-CN" altLang="en-US"/>
        </a:p>
      </dgm:t>
    </dgm:pt>
    <dgm:pt modelId="{27E129D8-D92D-40F2-8796-B99C671982E7}" type="sibTrans" cxnId="{137EC450-EC31-4C6D-8425-D341019AE269}">
      <dgm:prSet/>
      <dgm:spPr/>
      <dgm:t>
        <a:bodyPr/>
        <a:lstStyle/>
        <a:p>
          <a:endParaRPr lang="zh-CN" altLang="en-US"/>
        </a:p>
      </dgm:t>
    </dgm:pt>
    <dgm:pt modelId="{52832878-C7ED-4A73-A0FC-7B4E0BBA1A33}">
      <dgm:prSet/>
      <dgm:spPr/>
      <dgm:t>
        <a:bodyPr/>
        <a:lstStyle/>
        <a:p>
          <a:pPr rtl="0"/>
          <a:r>
            <a:rPr lang="en-US" dirty="0" smtClean="0"/>
            <a:t>Main thread</a:t>
          </a:r>
          <a:endParaRPr lang="zh-CN" dirty="0"/>
        </a:p>
      </dgm:t>
    </dgm:pt>
    <dgm:pt modelId="{5B30602B-AAB6-4DA6-A899-63EB163F0DC7}" type="parTrans" cxnId="{B7C69540-38FB-4706-87C3-2691A9B2A7D0}">
      <dgm:prSet/>
      <dgm:spPr/>
      <dgm:t>
        <a:bodyPr/>
        <a:lstStyle/>
        <a:p>
          <a:endParaRPr lang="zh-CN" altLang="en-US"/>
        </a:p>
      </dgm:t>
    </dgm:pt>
    <dgm:pt modelId="{8E2D85EB-A85B-4065-BA81-060CC760BCFD}" type="sibTrans" cxnId="{B7C69540-38FB-4706-87C3-2691A9B2A7D0}">
      <dgm:prSet/>
      <dgm:spPr/>
      <dgm:t>
        <a:bodyPr/>
        <a:lstStyle/>
        <a:p>
          <a:endParaRPr lang="zh-CN" altLang="en-US"/>
        </a:p>
      </dgm:t>
    </dgm:pt>
    <dgm:pt modelId="{D4FAB842-CBC2-4DF5-9B9F-DB472FF34091}">
      <dgm:prSet/>
      <dgm:spPr/>
      <dgm:t>
        <a:bodyPr/>
        <a:lstStyle/>
        <a:p>
          <a:r>
            <a:rPr lang="en-US" dirty="0" smtClean="0"/>
            <a:t>Client1</a:t>
          </a:r>
          <a:endParaRPr lang="zh-CN" altLang="en-US" dirty="0"/>
        </a:p>
      </dgm:t>
    </dgm:pt>
    <dgm:pt modelId="{E9434FA0-062B-439E-AFAD-5D7A8182595C}" type="parTrans" cxnId="{BDD66B89-B43A-4494-B806-39895749DC24}">
      <dgm:prSet/>
      <dgm:spPr/>
      <dgm:t>
        <a:bodyPr/>
        <a:lstStyle/>
        <a:p>
          <a:endParaRPr lang="zh-CN" altLang="en-US"/>
        </a:p>
      </dgm:t>
    </dgm:pt>
    <dgm:pt modelId="{D4525E39-2CD4-4340-90FC-B751B5BBC9AD}" type="sibTrans" cxnId="{BDD66B89-B43A-4494-B806-39895749DC24}">
      <dgm:prSet/>
      <dgm:spPr/>
      <dgm:t>
        <a:bodyPr/>
        <a:lstStyle/>
        <a:p>
          <a:endParaRPr lang="zh-CN" altLang="en-US"/>
        </a:p>
      </dgm:t>
    </dgm:pt>
    <dgm:pt modelId="{AF7345FA-AB51-4E6B-9533-E27FE562CC3D}">
      <dgm:prSet/>
      <dgm:spPr/>
      <dgm:t>
        <a:bodyPr/>
        <a:lstStyle/>
        <a:p>
          <a:r>
            <a:rPr lang="en-US" dirty="0" smtClean="0"/>
            <a:t>Service thread1</a:t>
          </a:r>
          <a:endParaRPr lang="zh-CN" altLang="en-US" dirty="0"/>
        </a:p>
      </dgm:t>
    </dgm:pt>
    <dgm:pt modelId="{5145328B-DBE8-4160-9ED5-F3B974C456FC}" type="parTrans" cxnId="{06B77521-4E4B-4FA4-B061-7613E580D110}">
      <dgm:prSet/>
      <dgm:spPr/>
      <dgm:t>
        <a:bodyPr/>
        <a:lstStyle/>
        <a:p>
          <a:endParaRPr lang="zh-CN" altLang="en-US"/>
        </a:p>
      </dgm:t>
    </dgm:pt>
    <dgm:pt modelId="{1AEC0444-5E93-478C-B9D2-46F53F053A78}" type="sibTrans" cxnId="{06B77521-4E4B-4FA4-B061-7613E580D110}">
      <dgm:prSet/>
      <dgm:spPr/>
      <dgm:t>
        <a:bodyPr/>
        <a:lstStyle/>
        <a:p>
          <a:endParaRPr lang="zh-CN" altLang="en-US"/>
        </a:p>
      </dgm:t>
    </dgm:pt>
    <dgm:pt modelId="{C9999276-DE80-4913-AE2B-B910012D3406}">
      <dgm:prSet/>
      <dgm:spPr/>
      <dgm:t>
        <a:bodyPr/>
        <a:lstStyle/>
        <a:p>
          <a:r>
            <a:rPr lang="en-US" altLang="zh-CN" dirty="0" smtClean="0"/>
            <a:t>Service thread2</a:t>
          </a:r>
          <a:endParaRPr lang="zh-CN" altLang="en-US" dirty="0"/>
        </a:p>
      </dgm:t>
    </dgm:pt>
    <dgm:pt modelId="{D4DE9044-7400-4B44-9607-8FC4E741A7A7}" type="parTrans" cxnId="{F092DAFB-3F4C-4184-AC96-24C3707243BB}">
      <dgm:prSet/>
      <dgm:spPr/>
      <dgm:t>
        <a:bodyPr/>
        <a:lstStyle/>
        <a:p>
          <a:endParaRPr lang="zh-CN" altLang="en-US"/>
        </a:p>
      </dgm:t>
    </dgm:pt>
    <dgm:pt modelId="{4E24AED6-C902-4E11-B39A-282845B12278}" type="sibTrans" cxnId="{F092DAFB-3F4C-4184-AC96-24C3707243BB}">
      <dgm:prSet/>
      <dgm:spPr/>
      <dgm:t>
        <a:bodyPr/>
        <a:lstStyle/>
        <a:p>
          <a:endParaRPr lang="zh-CN" altLang="en-US"/>
        </a:p>
      </dgm:t>
    </dgm:pt>
    <dgm:pt modelId="{328003BD-0126-4BF3-8274-5AD88592536F}">
      <dgm:prSet/>
      <dgm:spPr/>
      <dgm:t>
        <a:bodyPr/>
        <a:lstStyle/>
        <a:p>
          <a:r>
            <a:rPr lang="en-US" altLang="zh-CN" dirty="0" smtClean="0"/>
            <a:t>Service thread3</a:t>
          </a:r>
          <a:endParaRPr lang="zh-CN" altLang="en-US" dirty="0"/>
        </a:p>
      </dgm:t>
    </dgm:pt>
    <dgm:pt modelId="{21CC1B87-C345-49C7-819E-5BC391573B38}" type="parTrans" cxnId="{8E12BC33-AB85-4C87-8CE9-04A7E5C52F6A}">
      <dgm:prSet/>
      <dgm:spPr/>
      <dgm:t>
        <a:bodyPr/>
        <a:lstStyle/>
        <a:p>
          <a:endParaRPr lang="zh-CN" altLang="en-US"/>
        </a:p>
      </dgm:t>
    </dgm:pt>
    <dgm:pt modelId="{567EAA57-0256-4E58-9A2B-7DA146D47771}" type="sibTrans" cxnId="{8E12BC33-AB85-4C87-8CE9-04A7E5C52F6A}">
      <dgm:prSet/>
      <dgm:spPr/>
      <dgm:t>
        <a:bodyPr/>
        <a:lstStyle/>
        <a:p>
          <a:endParaRPr lang="zh-CN" altLang="en-US"/>
        </a:p>
      </dgm:t>
    </dgm:pt>
    <dgm:pt modelId="{6A855AFC-407E-47EF-B666-AD598D3EFC0E}">
      <dgm:prSet/>
      <dgm:spPr/>
      <dgm:t>
        <a:bodyPr/>
        <a:lstStyle/>
        <a:p>
          <a:r>
            <a:rPr lang="en-US" altLang="zh-CN" dirty="0" smtClean="0"/>
            <a:t>Client2</a:t>
          </a:r>
          <a:endParaRPr lang="zh-CN" altLang="en-US" dirty="0"/>
        </a:p>
      </dgm:t>
    </dgm:pt>
    <dgm:pt modelId="{45A97466-3F16-4550-A50C-416CC9C70F1F}" type="parTrans" cxnId="{801ADF98-4975-4D35-B37D-C5EE2B1C78DC}">
      <dgm:prSet/>
      <dgm:spPr/>
      <dgm:t>
        <a:bodyPr/>
        <a:lstStyle/>
        <a:p>
          <a:endParaRPr lang="zh-CN" altLang="en-US"/>
        </a:p>
      </dgm:t>
    </dgm:pt>
    <dgm:pt modelId="{67D4A983-C66A-4AAF-BFAC-7DF06049BADE}" type="sibTrans" cxnId="{801ADF98-4975-4D35-B37D-C5EE2B1C78DC}">
      <dgm:prSet/>
      <dgm:spPr/>
      <dgm:t>
        <a:bodyPr/>
        <a:lstStyle/>
        <a:p>
          <a:endParaRPr lang="zh-CN" altLang="en-US"/>
        </a:p>
      </dgm:t>
    </dgm:pt>
    <dgm:pt modelId="{1826CAB4-7EF5-4A1B-9557-554C30EBF3B1}">
      <dgm:prSet/>
      <dgm:spPr/>
      <dgm:t>
        <a:bodyPr/>
        <a:lstStyle/>
        <a:p>
          <a:r>
            <a:rPr lang="en-US" altLang="zh-CN" dirty="0" smtClean="0"/>
            <a:t>Client</a:t>
          </a:r>
          <a:endParaRPr lang="zh-CN" altLang="en-US" dirty="0"/>
        </a:p>
      </dgm:t>
    </dgm:pt>
    <dgm:pt modelId="{0BAC3EAE-AA65-44F3-848F-4208C0A2DC0C}" type="parTrans" cxnId="{D6898551-7D22-44EC-A8AE-627C241B98AD}">
      <dgm:prSet/>
      <dgm:spPr/>
      <dgm:t>
        <a:bodyPr/>
        <a:lstStyle/>
        <a:p>
          <a:endParaRPr lang="zh-CN" altLang="en-US"/>
        </a:p>
      </dgm:t>
    </dgm:pt>
    <dgm:pt modelId="{6D30D6D8-367D-4EAA-A9FB-94D94F795928}" type="sibTrans" cxnId="{D6898551-7D22-44EC-A8AE-627C241B98AD}">
      <dgm:prSet/>
      <dgm:spPr/>
      <dgm:t>
        <a:bodyPr/>
        <a:lstStyle/>
        <a:p>
          <a:endParaRPr lang="zh-CN" altLang="en-US"/>
        </a:p>
      </dgm:t>
    </dgm:pt>
    <dgm:pt modelId="{C07622D7-215B-4721-93CC-79489836F494}" type="pres">
      <dgm:prSet presAssocID="{E35D24D4-38BA-436C-AE73-EF83650AB41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00CF4E1-765A-41CF-B3A8-71A850C1FDD8}" type="pres">
      <dgm:prSet presAssocID="{57397A71-6D3F-4E26-BD01-DAA6D861D6A7}" presName="root" presStyleCnt="0"/>
      <dgm:spPr/>
    </dgm:pt>
    <dgm:pt modelId="{4B8A9F6C-1977-4A03-A93C-D1D64E5E7964}" type="pres">
      <dgm:prSet presAssocID="{57397A71-6D3F-4E26-BD01-DAA6D861D6A7}" presName="rootComposite" presStyleCnt="0"/>
      <dgm:spPr/>
    </dgm:pt>
    <dgm:pt modelId="{C1CC0528-5384-43CD-8BA9-456DAEEB8756}" type="pres">
      <dgm:prSet presAssocID="{57397A71-6D3F-4E26-BD01-DAA6D861D6A7}" presName="rootText" presStyleLbl="node1" presStyleIdx="0" presStyleCnt="2" custScaleX="131437" custLinFactX="-21666" custLinFactNeighborX="-100000" custLinFactNeighborY="1804"/>
      <dgm:spPr/>
      <dgm:t>
        <a:bodyPr/>
        <a:lstStyle/>
        <a:p>
          <a:endParaRPr lang="zh-CN" altLang="en-US"/>
        </a:p>
      </dgm:t>
    </dgm:pt>
    <dgm:pt modelId="{A9477156-E7F6-4273-88EE-3F185696096D}" type="pres">
      <dgm:prSet presAssocID="{57397A71-6D3F-4E26-BD01-DAA6D861D6A7}" presName="rootConnector" presStyleLbl="node1" presStyleIdx="0" presStyleCnt="2"/>
      <dgm:spPr/>
      <dgm:t>
        <a:bodyPr/>
        <a:lstStyle/>
        <a:p>
          <a:endParaRPr lang="zh-CN" altLang="en-US"/>
        </a:p>
      </dgm:t>
    </dgm:pt>
    <dgm:pt modelId="{7181EA81-69C5-4417-924C-BD4ADC5166DF}" type="pres">
      <dgm:prSet presAssocID="{57397A71-6D3F-4E26-BD01-DAA6D861D6A7}" presName="childShape" presStyleCnt="0"/>
      <dgm:spPr/>
    </dgm:pt>
    <dgm:pt modelId="{7457854F-2E94-4EBF-B157-085667BCCD82}" type="pres">
      <dgm:prSet presAssocID="{E9434FA0-062B-439E-AFAD-5D7A8182595C}" presName="Name13" presStyleLbl="parChTrans1D2" presStyleIdx="0" presStyleCnt="6"/>
      <dgm:spPr/>
      <dgm:t>
        <a:bodyPr/>
        <a:lstStyle/>
        <a:p>
          <a:endParaRPr lang="zh-CN" altLang="en-US"/>
        </a:p>
      </dgm:t>
    </dgm:pt>
    <dgm:pt modelId="{18215684-97AA-4F35-AF33-1BCDCB5869F1}" type="pres">
      <dgm:prSet presAssocID="{D4FAB842-CBC2-4DF5-9B9F-DB472FF34091}" presName="childText" presStyleLbl="bgAcc1" presStyleIdx="0" presStyleCnt="6" custLinFactNeighborX="-34698" custLinFactNeighborY="353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9C917A5-C145-4118-835C-FA120514ED5F}" type="pres">
      <dgm:prSet presAssocID="{45A97466-3F16-4550-A50C-416CC9C70F1F}" presName="Name13" presStyleLbl="parChTrans1D2" presStyleIdx="1" presStyleCnt="6"/>
      <dgm:spPr/>
      <dgm:t>
        <a:bodyPr/>
        <a:lstStyle/>
        <a:p>
          <a:endParaRPr lang="zh-CN" altLang="en-US"/>
        </a:p>
      </dgm:t>
    </dgm:pt>
    <dgm:pt modelId="{5EAA9AAB-1AF5-42CC-A130-CD6E783A43FA}" type="pres">
      <dgm:prSet presAssocID="{6A855AFC-407E-47EF-B666-AD598D3EFC0E}" presName="childText" presStyleLbl="bgAcc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6736AF3-D837-45EC-8C81-46DC94BF6B1E}" type="pres">
      <dgm:prSet presAssocID="{0BAC3EAE-AA65-44F3-848F-4208C0A2DC0C}" presName="Name13" presStyleLbl="parChTrans1D2" presStyleIdx="2" presStyleCnt="6"/>
      <dgm:spPr/>
      <dgm:t>
        <a:bodyPr/>
        <a:lstStyle/>
        <a:p>
          <a:endParaRPr lang="zh-CN" altLang="en-US"/>
        </a:p>
      </dgm:t>
    </dgm:pt>
    <dgm:pt modelId="{ACD1A7E4-8AE1-44D1-A471-EFC307717BE1}" type="pres">
      <dgm:prSet presAssocID="{1826CAB4-7EF5-4A1B-9557-554C30EBF3B1}" presName="childText" presStyleLbl="bgAcc1" presStyleIdx="2" presStyleCnt="6" custLinFactNeighborX="37535" custLinFactNeighborY="779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A6B4D47-6017-4D4D-B0E8-BF850A5AC665}" type="pres">
      <dgm:prSet presAssocID="{52832878-C7ED-4A73-A0FC-7B4E0BBA1A33}" presName="root" presStyleCnt="0"/>
      <dgm:spPr/>
    </dgm:pt>
    <dgm:pt modelId="{AAEE2A46-79A0-4307-8EA3-AA2606E43424}" type="pres">
      <dgm:prSet presAssocID="{52832878-C7ED-4A73-A0FC-7B4E0BBA1A33}" presName="rootComposite" presStyleCnt="0"/>
      <dgm:spPr/>
    </dgm:pt>
    <dgm:pt modelId="{1E77D2EB-574F-4565-A798-01CEEF53DF74}" type="pres">
      <dgm:prSet presAssocID="{52832878-C7ED-4A73-A0FC-7B4E0BBA1A33}" presName="rootText" presStyleLbl="node1" presStyleIdx="1" presStyleCnt="2" custScaleX="129259" custLinFactNeighborX="22462" custLinFactNeighborY="1804"/>
      <dgm:spPr/>
      <dgm:t>
        <a:bodyPr/>
        <a:lstStyle/>
        <a:p>
          <a:endParaRPr lang="zh-CN" altLang="en-US"/>
        </a:p>
      </dgm:t>
    </dgm:pt>
    <dgm:pt modelId="{BD7AE90D-07B7-49F6-916C-7E08D6068A03}" type="pres">
      <dgm:prSet presAssocID="{52832878-C7ED-4A73-A0FC-7B4E0BBA1A33}" presName="rootConnector" presStyleLbl="node1" presStyleIdx="1" presStyleCnt="2"/>
      <dgm:spPr/>
      <dgm:t>
        <a:bodyPr/>
        <a:lstStyle/>
        <a:p>
          <a:endParaRPr lang="zh-CN" altLang="en-US"/>
        </a:p>
      </dgm:t>
    </dgm:pt>
    <dgm:pt modelId="{442F3890-C2AB-4325-8D05-85C4937ED7C4}" type="pres">
      <dgm:prSet presAssocID="{52832878-C7ED-4A73-A0FC-7B4E0BBA1A33}" presName="childShape" presStyleCnt="0"/>
      <dgm:spPr/>
    </dgm:pt>
    <dgm:pt modelId="{1F90E7E2-C13D-4C23-8738-3030B0A45F10}" type="pres">
      <dgm:prSet presAssocID="{5145328B-DBE8-4160-9ED5-F3B974C456FC}" presName="Name13" presStyleLbl="parChTrans1D2" presStyleIdx="3" presStyleCnt="6"/>
      <dgm:spPr/>
      <dgm:t>
        <a:bodyPr/>
        <a:lstStyle/>
        <a:p>
          <a:endParaRPr lang="zh-CN" altLang="en-US"/>
        </a:p>
      </dgm:t>
    </dgm:pt>
    <dgm:pt modelId="{75F40751-B09B-4A26-BA7B-0FD18FF8D94B}" type="pres">
      <dgm:prSet presAssocID="{AF7345FA-AB51-4E6B-9533-E27FE562CC3D}" presName="childText" presStyleLbl="bgAcc1" presStyleIdx="3" presStyleCnt="6" custScaleX="187045" custLinFactNeighborX="35577" custLinFactNeighborY="470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82ED0AD-AB65-4752-9740-9114D2775232}" type="pres">
      <dgm:prSet presAssocID="{D4DE9044-7400-4B44-9607-8FC4E741A7A7}" presName="Name13" presStyleLbl="parChTrans1D2" presStyleIdx="4" presStyleCnt="6"/>
      <dgm:spPr/>
      <dgm:t>
        <a:bodyPr/>
        <a:lstStyle/>
        <a:p>
          <a:endParaRPr lang="zh-CN" altLang="en-US"/>
        </a:p>
      </dgm:t>
    </dgm:pt>
    <dgm:pt modelId="{2B761EFD-E5CB-4313-93B1-1B7E990F0EDD}" type="pres">
      <dgm:prSet presAssocID="{C9999276-DE80-4913-AE2B-B910012D3406}" presName="childText" presStyleLbl="bgAcc1" presStyleIdx="4" presStyleCnt="6" custScaleX="187411" custLinFactNeighborX="75700" custLinFactNeighborY="-518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D376AE-A76F-4E80-B90D-352DE316961C}" type="pres">
      <dgm:prSet presAssocID="{21CC1B87-C345-49C7-819E-5BC391573B38}" presName="Name13" presStyleLbl="parChTrans1D2" presStyleIdx="5" presStyleCnt="6"/>
      <dgm:spPr/>
      <dgm:t>
        <a:bodyPr/>
        <a:lstStyle/>
        <a:p>
          <a:endParaRPr lang="zh-CN" altLang="en-US"/>
        </a:p>
      </dgm:t>
    </dgm:pt>
    <dgm:pt modelId="{3328C840-2DF3-42B9-92FD-BE64A597E29E}" type="pres">
      <dgm:prSet presAssocID="{328003BD-0126-4BF3-8274-5AD88592536F}" presName="childText" presStyleLbl="bgAcc1" presStyleIdx="5" presStyleCnt="6" custScaleX="187045" custLinFactX="15669" custLinFactNeighborX="100000" custLinFactNeighborY="-1507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7C69540-38FB-4706-87C3-2691A9B2A7D0}" srcId="{E35D24D4-38BA-436C-AE73-EF83650AB416}" destId="{52832878-C7ED-4A73-A0FC-7B4E0BBA1A33}" srcOrd="1" destOrd="0" parTransId="{5B30602B-AAB6-4DA6-A899-63EB163F0DC7}" sibTransId="{8E2D85EB-A85B-4065-BA81-060CC760BCFD}"/>
    <dgm:cxn modelId="{394337D9-69EB-4CE1-B37D-F89C250D0B65}" type="presOf" srcId="{E9434FA0-062B-439E-AFAD-5D7A8182595C}" destId="{7457854F-2E94-4EBF-B157-085667BCCD82}" srcOrd="0" destOrd="0" presId="urn:microsoft.com/office/officeart/2005/8/layout/hierarchy3"/>
    <dgm:cxn modelId="{D6898551-7D22-44EC-A8AE-627C241B98AD}" srcId="{57397A71-6D3F-4E26-BD01-DAA6D861D6A7}" destId="{1826CAB4-7EF5-4A1B-9557-554C30EBF3B1}" srcOrd="2" destOrd="0" parTransId="{0BAC3EAE-AA65-44F3-848F-4208C0A2DC0C}" sibTransId="{6D30D6D8-367D-4EAA-A9FB-94D94F795928}"/>
    <dgm:cxn modelId="{3C71F88C-1774-49B4-8AEA-077FFB9E5A4F}" type="presOf" srcId="{57397A71-6D3F-4E26-BD01-DAA6D861D6A7}" destId="{A9477156-E7F6-4273-88EE-3F185696096D}" srcOrd="1" destOrd="0" presId="urn:microsoft.com/office/officeart/2005/8/layout/hierarchy3"/>
    <dgm:cxn modelId="{8D5C56A6-BDDA-4C13-AA1C-CEF988BD0B7C}" type="presOf" srcId="{328003BD-0126-4BF3-8274-5AD88592536F}" destId="{3328C840-2DF3-42B9-92FD-BE64A597E29E}" srcOrd="0" destOrd="0" presId="urn:microsoft.com/office/officeart/2005/8/layout/hierarchy3"/>
    <dgm:cxn modelId="{D1E798A8-4CE8-44FE-B475-EB423CEC96AB}" type="presOf" srcId="{52832878-C7ED-4A73-A0FC-7B4E0BBA1A33}" destId="{BD7AE90D-07B7-49F6-916C-7E08D6068A03}" srcOrd="1" destOrd="0" presId="urn:microsoft.com/office/officeart/2005/8/layout/hierarchy3"/>
    <dgm:cxn modelId="{F092DAFB-3F4C-4184-AC96-24C3707243BB}" srcId="{52832878-C7ED-4A73-A0FC-7B4E0BBA1A33}" destId="{C9999276-DE80-4913-AE2B-B910012D3406}" srcOrd="1" destOrd="0" parTransId="{D4DE9044-7400-4B44-9607-8FC4E741A7A7}" sibTransId="{4E24AED6-C902-4E11-B39A-282845B12278}"/>
    <dgm:cxn modelId="{894B822A-371F-4D11-9AA2-D3C37C269890}" type="presOf" srcId="{45A97466-3F16-4550-A50C-416CC9C70F1F}" destId="{B9C917A5-C145-4118-835C-FA120514ED5F}" srcOrd="0" destOrd="0" presId="urn:microsoft.com/office/officeart/2005/8/layout/hierarchy3"/>
    <dgm:cxn modelId="{570C5841-1A0E-4C6F-A7EB-8D047288C800}" type="presOf" srcId="{21CC1B87-C345-49C7-819E-5BC391573B38}" destId="{F1D376AE-A76F-4E80-B90D-352DE316961C}" srcOrd="0" destOrd="0" presId="urn:microsoft.com/office/officeart/2005/8/layout/hierarchy3"/>
    <dgm:cxn modelId="{96C49D84-554C-412D-A2F8-0AE67FB9DB29}" type="presOf" srcId="{52832878-C7ED-4A73-A0FC-7B4E0BBA1A33}" destId="{1E77D2EB-574F-4565-A798-01CEEF53DF74}" srcOrd="0" destOrd="0" presId="urn:microsoft.com/office/officeart/2005/8/layout/hierarchy3"/>
    <dgm:cxn modelId="{137EC450-EC31-4C6D-8425-D341019AE269}" srcId="{E35D24D4-38BA-436C-AE73-EF83650AB416}" destId="{57397A71-6D3F-4E26-BD01-DAA6D861D6A7}" srcOrd="0" destOrd="0" parTransId="{0D76720B-722B-463C-8456-3EEBCDD772BF}" sibTransId="{27E129D8-D92D-40F2-8796-B99C671982E7}"/>
    <dgm:cxn modelId="{5DB7C925-4E95-4BB6-ABDF-1642481A9187}" type="presOf" srcId="{5145328B-DBE8-4160-9ED5-F3B974C456FC}" destId="{1F90E7E2-C13D-4C23-8738-3030B0A45F10}" srcOrd="0" destOrd="0" presId="urn:microsoft.com/office/officeart/2005/8/layout/hierarchy3"/>
    <dgm:cxn modelId="{7994625F-C6F9-4C9F-B3F1-D26513940CC4}" type="presOf" srcId="{0BAC3EAE-AA65-44F3-848F-4208C0A2DC0C}" destId="{66736AF3-D837-45EC-8C81-46DC94BF6B1E}" srcOrd="0" destOrd="0" presId="urn:microsoft.com/office/officeart/2005/8/layout/hierarchy3"/>
    <dgm:cxn modelId="{A99F521B-4DC6-40D9-A567-C7F7B2308C17}" type="presOf" srcId="{D4DE9044-7400-4B44-9607-8FC4E741A7A7}" destId="{582ED0AD-AB65-4752-9740-9114D2775232}" srcOrd="0" destOrd="0" presId="urn:microsoft.com/office/officeart/2005/8/layout/hierarchy3"/>
    <dgm:cxn modelId="{801ADF98-4975-4D35-B37D-C5EE2B1C78DC}" srcId="{57397A71-6D3F-4E26-BD01-DAA6D861D6A7}" destId="{6A855AFC-407E-47EF-B666-AD598D3EFC0E}" srcOrd="1" destOrd="0" parTransId="{45A97466-3F16-4550-A50C-416CC9C70F1F}" sibTransId="{67D4A983-C66A-4AAF-BFAC-7DF06049BADE}"/>
    <dgm:cxn modelId="{0C163264-5DFC-4C0F-9967-6AD9099683F6}" type="presOf" srcId="{57397A71-6D3F-4E26-BD01-DAA6D861D6A7}" destId="{C1CC0528-5384-43CD-8BA9-456DAEEB8756}" srcOrd="0" destOrd="0" presId="urn:microsoft.com/office/officeart/2005/8/layout/hierarchy3"/>
    <dgm:cxn modelId="{C76BB3EB-951E-44AC-8058-D99BCDC68D6E}" type="presOf" srcId="{D4FAB842-CBC2-4DF5-9B9F-DB472FF34091}" destId="{18215684-97AA-4F35-AF33-1BCDCB5869F1}" srcOrd="0" destOrd="0" presId="urn:microsoft.com/office/officeart/2005/8/layout/hierarchy3"/>
    <dgm:cxn modelId="{5839D17C-3124-4135-830D-EF4C462C0D80}" type="presOf" srcId="{E35D24D4-38BA-436C-AE73-EF83650AB416}" destId="{C07622D7-215B-4721-93CC-79489836F494}" srcOrd="0" destOrd="0" presId="urn:microsoft.com/office/officeart/2005/8/layout/hierarchy3"/>
    <dgm:cxn modelId="{5F892040-3A44-4876-8170-FB5C1ADA884A}" type="presOf" srcId="{6A855AFC-407E-47EF-B666-AD598D3EFC0E}" destId="{5EAA9AAB-1AF5-42CC-A130-CD6E783A43FA}" srcOrd="0" destOrd="0" presId="urn:microsoft.com/office/officeart/2005/8/layout/hierarchy3"/>
    <dgm:cxn modelId="{71839250-0335-47FC-A344-F3F0F095C00D}" type="presOf" srcId="{AF7345FA-AB51-4E6B-9533-E27FE562CC3D}" destId="{75F40751-B09B-4A26-BA7B-0FD18FF8D94B}" srcOrd="0" destOrd="0" presId="urn:microsoft.com/office/officeart/2005/8/layout/hierarchy3"/>
    <dgm:cxn modelId="{06B77521-4E4B-4FA4-B061-7613E580D110}" srcId="{52832878-C7ED-4A73-A0FC-7B4E0BBA1A33}" destId="{AF7345FA-AB51-4E6B-9533-E27FE562CC3D}" srcOrd="0" destOrd="0" parTransId="{5145328B-DBE8-4160-9ED5-F3B974C456FC}" sibTransId="{1AEC0444-5E93-478C-B9D2-46F53F053A78}"/>
    <dgm:cxn modelId="{BDD66B89-B43A-4494-B806-39895749DC24}" srcId="{57397A71-6D3F-4E26-BD01-DAA6D861D6A7}" destId="{D4FAB842-CBC2-4DF5-9B9F-DB472FF34091}" srcOrd="0" destOrd="0" parTransId="{E9434FA0-062B-439E-AFAD-5D7A8182595C}" sibTransId="{D4525E39-2CD4-4340-90FC-B751B5BBC9AD}"/>
    <dgm:cxn modelId="{8E12BC33-AB85-4C87-8CE9-04A7E5C52F6A}" srcId="{52832878-C7ED-4A73-A0FC-7B4E0BBA1A33}" destId="{328003BD-0126-4BF3-8274-5AD88592536F}" srcOrd="2" destOrd="0" parTransId="{21CC1B87-C345-49C7-819E-5BC391573B38}" sibTransId="{567EAA57-0256-4E58-9A2B-7DA146D47771}"/>
    <dgm:cxn modelId="{81711F50-FCD9-4A4C-9E3D-C21AD61DF970}" type="presOf" srcId="{C9999276-DE80-4913-AE2B-B910012D3406}" destId="{2B761EFD-E5CB-4313-93B1-1B7E990F0EDD}" srcOrd="0" destOrd="0" presId="urn:microsoft.com/office/officeart/2005/8/layout/hierarchy3"/>
    <dgm:cxn modelId="{7D1A69A3-7995-47B7-BAB9-528B19B0A7E3}" type="presOf" srcId="{1826CAB4-7EF5-4A1B-9557-554C30EBF3B1}" destId="{ACD1A7E4-8AE1-44D1-A471-EFC307717BE1}" srcOrd="0" destOrd="0" presId="urn:microsoft.com/office/officeart/2005/8/layout/hierarchy3"/>
    <dgm:cxn modelId="{CC872C2C-4E1D-42CD-98D0-DFC3E48C1FAF}" type="presParOf" srcId="{C07622D7-215B-4721-93CC-79489836F494}" destId="{600CF4E1-765A-41CF-B3A8-71A850C1FDD8}" srcOrd="0" destOrd="0" presId="urn:microsoft.com/office/officeart/2005/8/layout/hierarchy3"/>
    <dgm:cxn modelId="{B9ED2EAF-F056-41BB-8311-DFB18DCCBC0E}" type="presParOf" srcId="{600CF4E1-765A-41CF-B3A8-71A850C1FDD8}" destId="{4B8A9F6C-1977-4A03-A93C-D1D64E5E7964}" srcOrd="0" destOrd="0" presId="urn:microsoft.com/office/officeart/2005/8/layout/hierarchy3"/>
    <dgm:cxn modelId="{7BFD3E4C-73F0-4918-87B7-CA8F55F6F224}" type="presParOf" srcId="{4B8A9F6C-1977-4A03-A93C-D1D64E5E7964}" destId="{C1CC0528-5384-43CD-8BA9-456DAEEB8756}" srcOrd="0" destOrd="0" presId="urn:microsoft.com/office/officeart/2005/8/layout/hierarchy3"/>
    <dgm:cxn modelId="{3AEAEF05-01D2-4A25-9543-78ECB573854C}" type="presParOf" srcId="{4B8A9F6C-1977-4A03-A93C-D1D64E5E7964}" destId="{A9477156-E7F6-4273-88EE-3F185696096D}" srcOrd="1" destOrd="0" presId="urn:microsoft.com/office/officeart/2005/8/layout/hierarchy3"/>
    <dgm:cxn modelId="{FF9373BA-0734-4F61-B08F-B1C14CAB0956}" type="presParOf" srcId="{600CF4E1-765A-41CF-B3A8-71A850C1FDD8}" destId="{7181EA81-69C5-4417-924C-BD4ADC5166DF}" srcOrd="1" destOrd="0" presId="urn:microsoft.com/office/officeart/2005/8/layout/hierarchy3"/>
    <dgm:cxn modelId="{0D92949C-871D-45CE-9EC3-0DA006854A91}" type="presParOf" srcId="{7181EA81-69C5-4417-924C-BD4ADC5166DF}" destId="{7457854F-2E94-4EBF-B157-085667BCCD82}" srcOrd="0" destOrd="0" presId="urn:microsoft.com/office/officeart/2005/8/layout/hierarchy3"/>
    <dgm:cxn modelId="{E0FA9376-F77A-49E0-B8E5-5AC26888DA2B}" type="presParOf" srcId="{7181EA81-69C5-4417-924C-BD4ADC5166DF}" destId="{18215684-97AA-4F35-AF33-1BCDCB5869F1}" srcOrd="1" destOrd="0" presId="urn:microsoft.com/office/officeart/2005/8/layout/hierarchy3"/>
    <dgm:cxn modelId="{7A55A4DA-64EE-496B-96D4-8E06A3620169}" type="presParOf" srcId="{7181EA81-69C5-4417-924C-BD4ADC5166DF}" destId="{B9C917A5-C145-4118-835C-FA120514ED5F}" srcOrd="2" destOrd="0" presId="urn:microsoft.com/office/officeart/2005/8/layout/hierarchy3"/>
    <dgm:cxn modelId="{0F4111DA-F414-4B6F-935F-12F7F4A7797A}" type="presParOf" srcId="{7181EA81-69C5-4417-924C-BD4ADC5166DF}" destId="{5EAA9AAB-1AF5-42CC-A130-CD6E783A43FA}" srcOrd="3" destOrd="0" presId="urn:microsoft.com/office/officeart/2005/8/layout/hierarchy3"/>
    <dgm:cxn modelId="{689D060B-291D-4B7A-9046-385870DC5981}" type="presParOf" srcId="{7181EA81-69C5-4417-924C-BD4ADC5166DF}" destId="{66736AF3-D837-45EC-8C81-46DC94BF6B1E}" srcOrd="4" destOrd="0" presId="urn:microsoft.com/office/officeart/2005/8/layout/hierarchy3"/>
    <dgm:cxn modelId="{13D9F339-4D43-4083-94AA-BBA0369D156B}" type="presParOf" srcId="{7181EA81-69C5-4417-924C-BD4ADC5166DF}" destId="{ACD1A7E4-8AE1-44D1-A471-EFC307717BE1}" srcOrd="5" destOrd="0" presId="urn:microsoft.com/office/officeart/2005/8/layout/hierarchy3"/>
    <dgm:cxn modelId="{A5BF1695-BAF6-498C-BF75-4F8716D5CCB1}" type="presParOf" srcId="{C07622D7-215B-4721-93CC-79489836F494}" destId="{FA6B4D47-6017-4D4D-B0E8-BF850A5AC665}" srcOrd="1" destOrd="0" presId="urn:microsoft.com/office/officeart/2005/8/layout/hierarchy3"/>
    <dgm:cxn modelId="{A2493508-20B8-42D6-B026-8ECDBE0D4271}" type="presParOf" srcId="{FA6B4D47-6017-4D4D-B0E8-BF850A5AC665}" destId="{AAEE2A46-79A0-4307-8EA3-AA2606E43424}" srcOrd="0" destOrd="0" presId="urn:microsoft.com/office/officeart/2005/8/layout/hierarchy3"/>
    <dgm:cxn modelId="{6B2D23A6-676D-4508-8057-8F3CE5D4EDEC}" type="presParOf" srcId="{AAEE2A46-79A0-4307-8EA3-AA2606E43424}" destId="{1E77D2EB-574F-4565-A798-01CEEF53DF74}" srcOrd="0" destOrd="0" presId="urn:microsoft.com/office/officeart/2005/8/layout/hierarchy3"/>
    <dgm:cxn modelId="{15D450EF-8D1B-4D1D-9096-51008DA13C8F}" type="presParOf" srcId="{AAEE2A46-79A0-4307-8EA3-AA2606E43424}" destId="{BD7AE90D-07B7-49F6-916C-7E08D6068A03}" srcOrd="1" destOrd="0" presId="urn:microsoft.com/office/officeart/2005/8/layout/hierarchy3"/>
    <dgm:cxn modelId="{B04FBE27-58A1-4FAB-88CC-B398C08BCCBE}" type="presParOf" srcId="{FA6B4D47-6017-4D4D-B0E8-BF850A5AC665}" destId="{442F3890-C2AB-4325-8D05-85C4937ED7C4}" srcOrd="1" destOrd="0" presId="urn:microsoft.com/office/officeart/2005/8/layout/hierarchy3"/>
    <dgm:cxn modelId="{86C2CB3B-77D4-4AB2-89D4-824BE4986D8F}" type="presParOf" srcId="{442F3890-C2AB-4325-8D05-85C4937ED7C4}" destId="{1F90E7E2-C13D-4C23-8738-3030B0A45F10}" srcOrd="0" destOrd="0" presId="urn:microsoft.com/office/officeart/2005/8/layout/hierarchy3"/>
    <dgm:cxn modelId="{82C3FD8A-758D-4DFD-9D2B-BF01EE955CC6}" type="presParOf" srcId="{442F3890-C2AB-4325-8D05-85C4937ED7C4}" destId="{75F40751-B09B-4A26-BA7B-0FD18FF8D94B}" srcOrd="1" destOrd="0" presId="urn:microsoft.com/office/officeart/2005/8/layout/hierarchy3"/>
    <dgm:cxn modelId="{9EF429B3-B3BE-427A-A528-7BB3BF4FE5EA}" type="presParOf" srcId="{442F3890-C2AB-4325-8D05-85C4937ED7C4}" destId="{582ED0AD-AB65-4752-9740-9114D2775232}" srcOrd="2" destOrd="0" presId="urn:microsoft.com/office/officeart/2005/8/layout/hierarchy3"/>
    <dgm:cxn modelId="{6EB9BDBF-FA04-4BA7-9757-EF4A3B48B8D9}" type="presParOf" srcId="{442F3890-C2AB-4325-8D05-85C4937ED7C4}" destId="{2B761EFD-E5CB-4313-93B1-1B7E990F0EDD}" srcOrd="3" destOrd="0" presId="urn:microsoft.com/office/officeart/2005/8/layout/hierarchy3"/>
    <dgm:cxn modelId="{DAC3BC5D-152E-4616-8DA7-E4CDB6996B61}" type="presParOf" srcId="{442F3890-C2AB-4325-8D05-85C4937ED7C4}" destId="{F1D376AE-A76F-4E80-B90D-352DE316961C}" srcOrd="4" destOrd="0" presId="urn:microsoft.com/office/officeart/2005/8/layout/hierarchy3"/>
    <dgm:cxn modelId="{D533FBC9-9DFC-4B67-B863-1C958354100C}" type="presParOf" srcId="{442F3890-C2AB-4325-8D05-85C4937ED7C4}" destId="{3328C840-2DF3-42B9-92FD-BE64A597E29E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C99DF1A0-2A39-48D8-98D3-3871248877C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5D2A7AF-9853-4FF6-96C5-2E0D51973077}">
      <dgm:prSet phldrT="[文本]" custT="1"/>
      <dgm:spPr/>
      <dgm:t>
        <a:bodyPr/>
        <a:lstStyle/>
        <a:p>
          <a:r>
            <a:rPr lang="en-US" sz="2400" dirty="0" smtClean="0"/>
            <a:t>The connection between the server and the Internet</a:t>
          </a:r>
          <a:endParaRPr lang="zh-CN" altLang="en-US" sz="2400" dirty="0"/>
        </a:p>
      </dgm:t>
    </dgm:pt>
    <dgm:pt modelId="{B593DFDA-C560-4E6E-9668-0E557C68B219}" type="parTrans" cxnId="{0B1D95F3-2841-44BF-8ABF-16B4E172E3C7}">
      <dgm:prSet/>
      <dgm:spPr/>
      <dgm:t>
        <a:bodyPr/>
        <a:lstStyle/>
        <a:p>
          <a:endParaRPr lang="zh-CN" altLang="en-US"/>
        </a:p>
      </dgm:t>
    </dgm:pt>
    <dgm:pt modelId="{6EAAF7EB-1E0A-4AE4-B2CE-8BB2DA2295C4}" type="sibTrans" cxnId="{0B1D95F3-2841-44BF-8ABF-16B4E172E3C7}">
      <dgm:prSet/>
      <dgm:spPr/>
      <dgm:t>
        <a:bodyPr/>
        <a:lstStyle/>
        <a:p>
          <a:endParaRPr lang="zh-CN" altLang="en-US"/>
        </a:p>
      </dgm:t>
    </dgm:pt>
    <dgm:pt modelId="{EB9BC4FF-962F-45A9-A8B6-F2A92C3AFFA2}" type="pres">
      <dgm:prSet presAssocID="{C99DF1A0-2A39-48D8-98D3-3871248877C1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E334BE3-9304-4EAE-B83A-B9794ED3B647}" type="pres">
      <dgm:prSet presAssocID="{65D2A7AF-9853-4FF6-96C5-2E0D51973077}" presName="parentLin" presStyleCnt="0"/>
      <dgm:spPr/>
    </dgm:pt>
    <dgm:pt modelId="{14DD5BC6-642F-4A5B-A53D-42B55095883A}" type="pres">
      <dgm:prSet presAssocID="{65D2A7AF-9853-4FF6-96C5-2E0D51973077}" presName="parentLeftMargin" presStyleLbl="node1" presStyleIdx="0" presStyleCnt="1"/>
      <dgm:spPr/>
      <dgm:t>
        <a:bodyPr/>
        <a:lstStyle/>
        <a:p>
          <a:endParaRPr lang="zh-CN" altLang="en-US"/>
        </a:p>
      </dgm:t>
    </dgm:pt>
    <dgm:pt modelId="{B13B7331-B6C0-4907-8181-A0F47ECF1C31}" type="pres">
      <dgm:prSet presAssocID="{65D2A7AF-9853-4FF6-96C5-2E0D51973077}" presName="parentText" presStyleLbl="node1" presStyleIdx="0" presStyleCnt="1" custScaleX="135704" custScaleY="191140" custLinFactNeighborX="-77467" custLinFactNeighborY="-7539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79E3A72-A3FB-4313-A56F-A5B49B27A7FD}" type="pres">
      <dgm:prSet presAssocID="{65D2A7AF-9853-4FF6-96C5-2E0D51973077}" presName="negativeSpace" presStyleCnt="0"/>
      <dgm:spPr/>
    </dgm:pt>
    <dgm:pt modelId="{99261FD0-0047-4C9C-83FA-BC4D72F8B468}" type="pres">
      <dgm:prSet presAssocID="{65D2A7AF-9853-4FF6-96C5-2E0D51973077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A48D493E-C28B-41D0-A486-FB10AEDC8150}" type="presOf" srcId="{C99DF1A0-2A39-48D8-98D3-3871248877C1}" destId="{EB9BC4FF-962F-45A9-A8B6-F2A92C3AFFA2}" srcOrd="0" destOrd="0" presId="urn:microsoft.com/office/officeart/2005/8/layout/list1"/>
    <dgm:cxn modelId="{7F562EDD-1868-4E29-9148-E67D0BB0D055}" type="presOf" srcId="{65D2A7AF-9853-4FF6-96C5-2E0D51973077}" destId="{B13B7331-B6C0-4907-8181-A0F47ECF1C31}" srcOrd="1" destOrd="0" presId="urn:microsoft.com/office/officeart/2005/8/layout/list1"/>
    <dgm:cxn modelId="{0B1D95F3-2841-44BF-8ABF-16B4E172E3C7}" srcId="{C99DF1A0-2A39-48D8-98D3-3871248877C1}" destId="{65D2A7AF-9853-4FF6-96C5-2E0D51973077}" srcOrd="0" destOrd="0" parTransId="{B593DFDA-C560-4E6E-9668-0E557C68B219}" sibTransId="{6EAAF7EB-1E0A-4AE4-B2CE-8BB2DA2295C4}"/>
    <dgm:cxn modelId="{30DD48EC-98C6-4398-B33B-D2184C292888}" type="presOf" srcId="{65D2A7AF-9853-4FF6-96C5-2E0D51973077}" destId="{14DD5BC6-642F-4A5B-A53D-42B55095883A}" srcOrd="0" destOrd="0" presId="urn:microsoft.com/office/officeart/2005/8/layout/list1"/>
    <dgm:cxn modelId="{6CE6C023-DD0A-4707-B769-5CBABD1CB2B8}" type="presParOf" srcId="{EB9BC4FF-962F-45A9-A8B6-F2A92C3AFFA2}" destId="{3E334BE3-9304-4EAE-B83A-B9794ED3B647}" srcOrd="0" destOrd="0" presId="urn:microsoft.com/office/officeart/2005/8/layout/list1"/>
    <dgm:cxn modelId="{FC440A4E-3C35-4935-B07C-8CB1DB39B2F8}" type="presParOf" srcId="{3E334BE3-9304-4EAE-B83A-B9794ED3B647}" destId="{14DD5BC6-642F-4A5B-A53D-42B55095883A}" srcOrd="0" destOrd="0" presId="urn:microsoft.com/office/officeart/2005/8/layout/list1"/>
    <dgm:cxn modelId="{AB5FF023-AE5D-44E5-9137-78F5EF3F572D}" type="presParOf" srcId="{3E334BE3-9304-4EAE-B83A-B9794ED3B647}" destId="{B13B7331-B6C0-4907-8181-A0F47ECF1C31}" srcOrd="1" destOrd="0" presId="urn:microsoft.com/office/officeart/2005/8/layout/list1"/>
    <dgm:cxn modelId="{4C698D39-892D-487F-8971-D7719A97F183}" type="presParOf" srcId="{EB9BC4FF-962F-45A9-A8B6-F2A92C3AFFA2}" destId="{E79E3A72-A3FB-4313-A56F-A5B49B27A7FD}" srcOrd="1" destOrd="0" presId="urn:microsoft.com/office/officeart/2005/8/layout/list1"/>
    <dgm:cxn modelId="{808B41C8-65BB-4B04-9831-CD1EE5BF4041}" type="presParOf" srcId="{EB9BC4FF-962F-45A9-A8B6-F2A92C3AFFA2}" destId="{99261FD0-0047-4C9C-83FA-BC4D72F8B468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026952E-BE91-42F2-8C0A-65DADF2BDF3E}" type="doc">
      <dgm:prSet loTypeId="urn:microsoft.com/office/officeart/2005/8/layout/vList2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5BEC8999-529B-4201-86BD-D7A9B23E7B80}">
      <dgm:prSet/>
      <dgm:spPr>
        <a:xfrm>
          <a:off x="0" y="11835"/>
          <a:ext cx="6696744" cy="608400"/>
        </a:xfrm>
        <a:gradFill rotWithShape="0">
          <a:gsLst>
            <a:gs pos="0">
              <a:srgbClr val="C0504D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C0504D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C0504D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rtl="0"/>
          <a:r>
            <a:rPr lang="en-US" smtClean="0"/>
            <a:t>The data is distributed equally among a set of N servers</a:t>
          </a:r>
          <a:endParaRPr lang="zh-CN" altLang="en-US" dirty="0">
            <a:solidFill>
              <a:sysClr val="windowText" lastClr="000000"/>
            </a:solidFill>
            <a:latin typeface="Cambria Math"/>
            <a:ea typeface="宋体"/>
            <a:cs typeface="+mn-cs"/>
          </a:endParaRPr>
        </a:p>
      </dgm:t>
    </dgm:pt>
    <dgm:pt modelId="{E04901C9-3844-4A0F-955D-D88288C38C26}" type="parTrans" cxnId="{E4C56F89-00BD-48A3-8257-DF7923AEE4CF}">
      <dgm:prSet/>
      <dgm:spPr/>
      <dgm:t>
        <a:bodyPr/>
        <a:lstStyle/>
        <a:p>
          <a:endParaRPr lang="zh-CN" altLang="en-US"/>
        </a:p>
      </dgm:t>
    </dgm:pt>
    <dgm:pt modelId="{CD67EABB-8085-4073-8578-A6AEBCD0FB7E}" type="sibTrans" cxnId="{E4C56F89-00BD-48A3-8257-DF7923AEE4CF}">
      <dgm:prSet/>
      <dgm:spPr/>
      <dgm:t>
        <a:bodyPr/>
        <a:lstStyle/>
        <a:p>
          <a:endParaRPr lang="zh-CN" altLang="en-US"/>
        </a:p>
      </dgm:t>
    </dgm:pt>
    <dgm:pt modelId="{1486C980-3DAA-4A2C-B118-10698B121247}">
      <dgm:prSet/>
      <dgm:spPr/>
      <dgm:t>
        <a:bodyPr/>
        <a:lstStyle/>
        <a:p>
          <a:r>
            <a:rPr lang="en-US" dirty="0" smtClean="0"/>
            <a:t>A given server only provides 1/N of the data</a:t>
          </a:r>
          <a:endParaRPr lang="zh-CN" altLang="en-US" dirty="0"/>
        </a:p>
      </dgm:t>
    </dgm:pt>
    <dgm:pt modelId="{D6295E99-A497-4567-86F2-C341EDC38377}" type="parTrans" cxnId="{5CE097D7-A4A8-44B5-9F94-A6A91AAB469A}">
      <dgm:prSet/>
      <dgm:spPr/>
      <dgm:t>
        <a:bodyPr/>
        <a:lstStyle/>
        <a:p>
          <a:endParaRPr lang="zh-CN" altLang="en-US"/>
        </a:p>
      </dgm:t>
    </dgm:pt>
    <dgm:pt modelId="{FAA9F87A-3DBC-4867-AE9A-B8456F15364C}" type="sibTrans" cxnId="{5CE097D7-A4A8-44B5-9F94-A6A91AAB469A}">
      <dgm:prSet/>
      <dgm:spPr/>
      <dgm:t>
        <a:bodyPr/>
        <a:lstStyle/>
        <a:p>
          <a:endParaRPr lang="zh-CN" altLang="en-US"/>
        </a:p>
      </dgm:t>
    </dgm:pt>
    <dgm:pt modelId="{E5120F25-44AB-4F08-92F5-7B582F26F244}" type="pres">
      <dgm:prSet presAssocID="{9026952E-BE91-42F2-8C0A-65DADF2BDF3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0AB7B21-06A6-46DE-9720-AD0E2A65A927}" type="pres">
      <dgm:prSet presAssocID="{5BEC8999-529B-4201-86BD-D7A9B23E7B80}" presName="parentText" presStyleLbl="node1" presStyleIdx="0" presStyleCnt="2">
        <dgm:presLayoutVars>
          <dgm:chMax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CF5B852B-B767-4A96-856A-07B6EA0568A8}" type="pres">
      <dgm:prSet presAssocID="{CD67EABB-8085-4073-8578-A6AEBCD0FB7E}" presName="spacer" presStyleCnt="0"/>
      <dgm:spPr/>
    </dgm:pt>
    <dgm:pt modelId="{2C75E0C1-1E95-49D2-8FE6-5B0F97AEF7A3}" type="pres">
      <dgm:prSet presAssocID="{1486C980-3DAA-4A2C-B118-10698B121247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46AEF24-DE75-4082-830F-EC602067B95D}" type="presOf" srcId="{1486C980-3DAA-4A2C-B118-10698B121247}" destId="{2C75E0C1-1E95-49D2-8FE6-5B0F97AEF7A3}" srcOrd="0" destOrd="0" presId="urn:microsoft.com/office/officeart/2005/8/layout/vList2"/>
    <dgm:cxn modelId="{5CE097D7-A4A8-44B5-9F94-A6A91AAB469A}" srcId="{9026952E-BE91-42F2-8C0A-65DADF2BDF3E}" destId="{1486C980-3DAA-4A2C-B118-10698B121247}" srcOrd="1" destOrd="0" parTransId="{D6295E99-A497-4567-86F2-C341EDC38377}" sibTransId="{FAA9F87A-3DBC-4867-AE9A-B8456F15364C}"/>
    <dgm:cxn modelId="{8C46806D-A566-4E35-9FA7-E3B08498FB75}" type="presOf" srcId="{9026952E-BE91-42F2-8C0A-65DADF2BDF3E}" destId="{E5120F25-44AB-4F08-92F5-7B582F26F244}" srcOrd="0" destOrd="0" presId="urn:microsoft.com/office/officeart/2005/8/layout/vList2"/>
    <dgm:cxn modelId="{E4C56F89-00BD-48A3-8257-DF7923AEE4CF}" srcId="{9026952E-BE91-42F2-8C0A-65DADF2BDF3E}" destId="{5BEC8999-529B-4201-86BD-D7A9B23E7B80}" srcOrd="0" destOrd="0" parTransId="{E04901C9-3844-4A0F-955D-D88288C38C26}" sibTransId="{CD67EABB-8085-4073-8578-A6AEBCD0FB7E}"/>
    <dgm:cxn modelId="{9631CA62-DDD2-4A2F-A63D-EDB711BFFE9B}" type="presOf" srcId="{5BEC8999-529B-4201-86BD-D7A9B23E7B80}" destId="{10AB7B21-06A6-46DE-9720-AD0E2A65A927}" srcOrd="0" destOrd="0" presId="urn:microsoft.com/office/officeart/2005/8/layout/vList2"/>
    <dgm:cxn modelId="{77EB9635-F07C-4C7C-8388-134935D5DB4E}" type="presParOf" srcId="{E5120F25-44AB-4F08-92F5-7B582F26F244}" destId="{10AB7B21-06A6-46DE-9720-AD0E2A65A927}" srcOrd="0" destOrd="0" presId="urn:microsoft.com/office/officeart/2005/8/layout/vList2"/>
    <dgm:cxn modelId="{A9E73A6D-1667-4EA5-BE6D-FECF7C9F4BDB}" type="presParOf" srcId="{E5120F25-44AB-4F08-92F5-7B582F26F244}" destId="{CF5B852B-B767-4A96-856A-07B6EA0568A8}" srcOrd="1" destOrd="0" presId="urn:microsoft.com/office/officeart/2005/8/layout/vList2"/>
    <dgm:cxn modelId="{A4EE93FA-B2DE-4C30-904B-9617E0934347}" type="presParOf" srcId="{E5120F25-44AB-4F08-92F5-7B582F26F244}" destId="{2C75E0C1-1E95-49D2-8FE6-5B0F97AEF7A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9B4697-081D-4585-8F70-CDE1563B5FE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CC205D0-E9BB-4958-985E-1D054CBB8545}">
      <dgm:prSet phldrT="[文本]" custT="1"/>
      <dgm:spPr/>
      <dgm:t>
        <a:bodyPr/>
        <a:lstStyle/>
        <a:p>
          <a:r>
            <a:rPr lang="en-US" sz="2000" dirty="0" smtClean="0"/>
            <a:t>High-Level-Service For Application</a:t>
          </a:r>
          <a:endParaRPr lang="zh-CN" altLang="en-US" sz="2000" dirty="0"/>
        </a:p>
      </dgm:t>
    </dgm:pt>
    <dgm:pt modelId="{A28FCF50-6475-4F66-9052-B7B64E735689}" type="parTrans" cxnId="{178F89F6-E814-49FC-9F54-F0F486FE312A}">
      <dgm:prSet/>
      <dgm:spPr/>
      <dgm:t>
        <a:bodyPr/>
        <a:lstStyle/>
        <a:p>
          <a:endParaRPr lang="zh-CN" altLang="en-US"/>
        </a:p>
      </dgm:t>
    </dgm:pt>
    <dgm:pt modelId="{FBDDB95A-7B16-4221-92E8-52F2DB77076A}" type="sibTrans" cxnId="{178F89F6-E814-49FC-9F54-F0F486FE312A}">
      <dgm:prSet/>
      <dgm:spPr/>
      <dgm:t>
        <a:bodyPr/>
        <a:lstStyle/>
        <a:p>
          <a:endParaRPr lang="zh-CN" altLang="en-US"/>
        </a:p>
      </dgm:t>
    </dgm:pt>
    <dgm:pt modelId="{FDC1A9EE-96A6-41D4-8CF5-FC8D8087974C}">
      <dgm:prSet phldrT="[文本]" custT="1"/>
      <dgm:spPr/>
      <dgm:t>
        <a:bodyPr/>
        <a:lstStyle/>
        <a:p>
          <a:r>
            <a:rPr lang="en-US" sz="2000" dirty="0" smtClean="0"/>
            <a:t>Web Browsing</a:t>
          </a:r>
          <a:endParaRPr lang="zh-CN" altLang="en-US" sz="2000" dirty="0"/>
        </a:p>
      </dgm:t>
    </dgm:pt>
    <dgm:pt modelId="{77499DA6-6B5E-4EBC-9025-62AE977B851D}" type="parTrans" cxnId="{FFBBD73C-8CCB-4C67-B509-1AE7BB0C8FF9}">
      <dgm:prSet/>
      <dgm:spPr/>
      <dgm:t>
        <a:bodyPr/>
        <a:lstStyle/>
        <a:p>
          <a:endParaRPr lang="zh-CN" altLang="en-US"/>
        </a:p>
      </dgm:t>
    </dgm:pt>
    <dgm:pt modelId="{F2A7CB75-5EDC-4797-8FB9-884D4896F9B9}" type="sibTrans" cxnId="{FFBBD73C-8CCB-4C67-B509-1AE7BB0C8FF9}">
      <dgm:prSet/>
      <dgm:spPr/>
      <dgm:t>
        <a:bodyPr/>
        <a:lstStyle/>
        <a:p>
          <a:endParaRPr lang="zh-CN" altLang="en-US"/>
        </a:p>
      </dgm:t>
    </dgm:pt>
    <dgm:pt modelId="{85392A0D-FFA9-4FD5-8720-93990A503096}">
      <dgm:prSet phldrT="[文本]" custT="1"/>
      <dgm:spPr/>
      <dgm:t>
        <a:bodyPr/>
        <a:lstStyle/>
        <a:p>
          <a:r>
            <a:rPr lang="en-US" sz="2000" dirty="0" smtClean="0"/>
            <a:t>Key Concepts</a:t>
          </a:r>
          <a:endParaRPr lang="zh-CN" altLang="en-US" sz="2000" dirty="0"/>
        </a:p>
      </dgm:t>
    </dgm:pt>
    <dgm:pt modelId="{3667D293-D412-4CDC-943C-14A05970532A}" type="parTrans" cxnId="{8DE3FAFE-1CA4-420C-95B2-08363FCCC91E}">
      <dgm:prSet/>
      <dgm:spPr/>
      <dgm:t>
        <a:bodyPr/>
        <a:lstStyle/>
        <a:p>
          <a:endParaRPr lang="zh-CN" altLang="en-US"/>
        </a:p>
      </dgm:t>
    </dgm:pt>
    <dgm:pt modelId="{B9CDE260-426B-4875-8F62-2CE8106B2BAF}" type="sibTrans" cxnId="{8DE3FAFE-1CA4-420C-95B2-08363FCCC91E}">
      <dgm:prSet/>
      <dgm:spPr/>
      <dgm:t>
        <a:bodyPr/>
        <a:lstStyle/>
        <a:p>
          <a:endParaRPr lang="zh-CN" altLang="en-US"/>
        </a:p>
      </dgm:t>
    </dgm:pt>
    <dgm:pt modelId="{B2FE2067-2659-474E-BCC8-984336EAE150}">
      <dgm:prSet custT="1"/>
      <dgm:spPr/>
      <dgm:t>
        <a:bodyPr/>
        <a:lstStyle/>
        <a:p>
          <a:r>
            <a:rPr lang="en-US" altLang="zh-CN" sz="2000" dirty="0" smtClean="0"/>
            <a:t>Email</a:t>
          </a:r>
        </a:p>
      </dgm:t>
    </dgm:pt>
    <dgm:pt modelId="{DFBCBF43-D83F-4C43-9FFC-5657D03FC4E0}" type="parTrans" cxnId="{561B85CF-C05B-47A2-B521-F842DEA28AB0}">
      <dgm:prSet/>
      <dgm:spPr/>
      <dgm:t>
        <a:bodyPr/>
        <a:lstStyle/>
        <a:p>
          <a:endParaRPr lang="zh-CN" altLang="en-US"/>
        </a:p>
      </dgm:t>
    </dgm:pt>
    <dgm:pt modelId="{10E92E30-B50D-4DDC-AF0F-AAC6557FCBD0}" type="sibTrans" cxnId="{561B85CF-C05B-47A2-B521-F842DEA28AB0}">
      <dgm:prSet/>
      <dgm:spPr/>
      <dgm:t>
        <a:bodyPr/>
        <a:lstStyle/>
        <a:p>
          <a:endParaRPr lang="zh-CN" altLang="en-US"/>
        </a:p>
      </dgm:t>
    </dgm:pt>
    <dgm:pt modelId="{235F186A-1569-4AA7-A97A-2E79CA2B2B62}">
      <dgm:prSet custT="1"/>
      <dgm:spPr/>
      <dgm:t>
        <a:bodyPr/>
        <a:lstStyle/>
        <a:p>
          <a:r>
            <a:rPr lang="en-US" sz="2000" dirty="0" smtClean="0"/>
            <a:t>Video Teleconference</a:t>
          </a:r>
          <a:endParaRPr lang="en-US" altLang="zh-CN" sz="2000" dirty="0" smtClean="0"/>
        </a:p>
      </dgm:t>
    </dgm:pt>
    <dgm:pt modelId="{F7EA02F5-C42C-4A1F-9E77-2318E85485FA}" type="parTrans" cxnId="{ED994F9D-3FA0-458C-8BAA-79D728559A08}">
      <dgm:prSet/>
      <dgm:spPr/>
      <dgm:t>
        <a:bodyPr/>
        <a:lstStyle/>
        <a:p>
          <a:endParaRPr lang="zh-CN" altLang="en-US"/>
        </a:p>
      </dgm:t>
    </dgm:pt>
    <dgm:pt modelId="{678B0700-9177-49C0-9AC6-A8C474E93A5E}" type="sibTrans" cxnId="{ED994F9D-3FA0-458C-8BAA-79D728559A08}">
      <dgm:prSet/>
      <dgm:spPr/>
      <dgm:t>
        <a:bodyPr/>
        <a:lstStyle/>
        <a:p>
          <a:endParaRPr lang="zh-CN" altLang="en-US"/>
        </a:p>
      </dgm:t>
    </dgm:pt>
    <dgm:pt modelId="{B8BE63C1-1E43-4971-B7CB-97DCF315F4B7}">
      <dgm:prSet phldrT="[文本]" custT="1"/>
      <dgm:spPr/>
      <dgm:t>
        <a:bodyPr/>
        <a:lstStyle/>
        <a:p>
          <a:r>
            <a:rPr lang="en-US" sz="2000" dirty="0" smtClean="0"/>
            <a:t>The common conceptual paradigm that applications follow</a:t>
          </a:r>
          <a:endParaRPr lang="zh-CN" altLang="en-US" sz="2000" dirty="0"/>
        </a:p>
      </dgm:t>
    </dgm:pt>
    <dgm:pt modelId="{5C850796-13A4-4081-A4AF-98964C0A898F}" type="parTrans" cxnId="{FA64D3DC-80ED-4F57-908B-B13855FE2CF9}">
      <dgm:prSet/>
      <dgm:spPr/>
      <dgm:t>
        <a:bodyPr/>
        <a:lstStyle/>
        <a:p>
          <a:endParaRPr lang="zh-CN" altLang="en-US"/>
        </a:p>
      </dgm:t>
    </dgm:pt>
    <dgm:pt modelId="{9A36CF86-D031-4E8A-B974-7B8C62EFEE85}" type="sibTrans" cxnId="{FA64D3DC-80ED-4F57-908B-B13855FE2CF9}">
      <dgm:prSet/>
      <dgm:spPr/>
      <dgm:t>
        <a:bodyPr/>
        <a:lstStyle/>
        <a:p>
          <a:endParaRPr lang="zh-CN" altLang="en-US"/>
        </a:p>
      </dgm:t>
    </dgm:pt>
    <dgm:pt modelId="{A8488D23-754B-447B-B7AD-A0C519786020}">
      <dgm:prSet phldrT="[文本]" custT="1"/>
      <dgm:spPr/>
      <dgm:t>
        <a:bodyPr/>
        <a:lstStyle/>
        <a:p>
          <a:r>
            <a:rPr lang="en-US" sz="2000" dirty="0" smtClean="0"/>
            <a:t>The details of the Socket Application Programming Interface</a:t>
          </a:r>
          <a:endParaRPr lang="zh-CN" altLang="en-US" sz="2000" dirty="0"/>
        </a:p>
      </dgm:t>
    </dgm:pt>
    <dgm:pt modelId="{A50F612E-3642-4979-BF31-2B69E15BC449}" type="parTrans" cxnId="{4ED174B5-4382-4CFC-9085-AEA60618911C}">
      <dgm:prSet/>
      <dgm:spPr/>
      <dgm:t>
        <a:bodyPr/>
        <a:lstStyle/>
        <a:p>
          <a:endParaRPr lang="zh-CN" altLang="en-US"/>
        </a:p>
      </dgm:t>
    </dgm:pt>
    <dgm:pt modelId="{085FF713-BB3B-422A-9599-848D047067DA}" type="sibTrans" cxnId="{4ED174B5-4382-4CFC-9085-AEA60618911C}">
      <dgm:prSet/>
      <dgm:spPr/>
      <dgm:t>
        <a:bodyPr/>
        <a:lstStyle/>
        <a:p>
          <a:endParaRPr lang="zh-CN" altLang="en-US"/>
        </a:p>
      </dgm:t>
    </dgm:pt>
    <dgm:pt modelId="{A76B78A7-F245-42D7-BEB5-3F178046EFAE}">
      <dgm:prSet custT="1"/>
      <dgm:spPr/>
      <dgm:t>
        <a:bodyPr/>
        <a:lstStyle/>
        <a:p>
          <a:r>
            <a:rPr lang="en-US" sz="2000" dirty="0" smtClean="0"/>
            <a:t>Instant messaging</a:t>
          </a:r>
          <a:endParaRPr lang="en-US" altLang="zh-CN" sz="2000" dirty="0" smtClean="0"/>
        </a:p>
      </dgm:t>
    </dgm:pt>
    <dgm:pt modelId="{DC54B214-93A5-4322-9640-73308855D3B4}" type="parTrans" cxnId="{B72D1CF8-A6C1-4F76-B1F5-AFBBA73779C1}">
      <dgm:prSet/>
      <dgm:spPr/>
      <dgm:t>
        <a:bodyPr/>
        <a:lstStyle/>
        <a:p>
          <a:endParaRPr lang="zh-CN" altLang="en-US"/>
        </a:p>
      </dgm:t>
    </dgm:pt>
    <dgm:pt modelId="{B03981E2-F06E-4F07-A768-BC03699F72F5}" type="sibTrans" cxnId="{B72D1CF8-A6C1-4F76-B1F5-AFBBA73779C1}">
      <dgm:prSet/>
      <dgm:spPr/>
      <dgm:t>
        <a:bodyPr/>
        <a:lstStyle/>
        <a:p>
          <a:endParaRPr lang="zh-CN" altLang="en-US"/>
        </a:p>
      </dgm:t>
    </dgm:pt>
    <dgm:pt modelId="{C88ECAF5-6BA9-4B16-96CC-E003A385A722}" type="pres">
      <dgm:prSet presAssocID="{7B9B4697-081D-4585-8F70-CDE1563B5FE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01862C8-9F84-4D54-8C59-483293ECDC51}" type="pres">
      <dgm:prSet presAssocID="{ACC205D0-E9BB-4958-985E-1D054CBB8545}" presName="parentLin" presStyleCnt="0"/>
      <dgm:spPr/>
    </dgm:pt>
    <dgm:pt modelId="{762B42E5-8CF5-4908-BBFA-208D1A1E258B}" type="pres">
      <dgm:prSet presAssocID="{ACC205D0-E9BB-4958-985E-1D054CBB8545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82B4EAEA-32E4-49AB-A3A1-1FF494D2F89F}" type="pres">
      <dgm:prSet presAssocID="{ACC205D0-E9BB-4958-985E-1D054CBB8545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62B59A1-DD98-4820-BF01-E7D50B5C9F4E}" type="pres">
      <dgm:prSet presAssocID="{ACC205D0-E9BB-4958-985E-1D054CBB8545}" presName="negativeSpace" presStyleCnt="0"/>
      <dgm:spPr/>
    </dgm:pt>
    <dgm:pt modelId="{A02D40AC-DF7C-429D-A3C9-6DED4C9AA0BD}" type="pres">
      <dgm:prSet presAssocID="{ACC205D0-E9BB-4958-985E-1D054CBB8545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E78E122-8FDB-4B53-BAB1-7588D19230C2}" type="pres">
      <dgm:prSet presAssocID="{FBDDB95A-7B16-4221-92E8-52F2DB77076A}" presName="spaceBetweenRectangles" presStyleCnt="0"/>
      <dgm:spPr/>
    </dgm:pt>
    <dgm:pt modelId="{37CA9702-6573-4C28-87A9-0C60B1783D2E}" type="pres">
      <dgm:prSet presAssocID="{85392A0D-FFA9-4FD5-8720-93990A503096}" presName="parentLin" presStyleCnt="0"/>
      <dgm:spPr/>
    </dgm:pt>
    <dgm:pt modelId="{219CD46D-4D4D-48DB-BE5C-F21801001463}" type="pres">
      <dgm:prSet presAssocID="{85392A0D-FFA9-4FD5-8720-93990A503096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DD50A018-C617-4284-B204-5914D860DF11}" type="pres">
      <dgm:prSet presAssocID="{85392A0D-FFA9-4FD5-8720-93990A50309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51ADDF-9ADE-4D41-94F3-923BD243F953}" type="pres">
      <dgm:prSet presAssocID="{85392A0D-FFA9-4FD5-8720-93990A503096}" presName="negativeSpace" presStyleCnt="0"/>
      <dgm:spPr/>
    </dgm:pt>
    <dgm:pt modelId="{1F9B16D1-F100-4496-9576-74EC375BDB39}" type="pres">
      <dgm:prSet presAssocID="{85392A0D-FFA9-4FD5-8720-93990A503096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A64D3DC-80ED-4F57-908B-B13855FE2CF9}" srcId="{85392A0D-FFA9-4FD5-8720-93990A503096}" destId="{B8BE63C1-1E43-4971-B7CB-97DCF315F4B7}" srcOrd="0" destOrd="0" parTransId="{5C850796-13A4-4081-A4AF-98964C0A898F}" sibTransId="{9A36CF86-D031-4E8A-B974-7B8C62EFEE85}"/>
    <dgm:cxn modelId="{ED994F9D-3FA0-458C-8BAA-79D728559A08}" srcId="{ACC205D0-E9BB-4958-985E-1D054CBB8545}" destId="{235F186A-1569-4AA7-A97A-2E79CA2B2B62}" srcOrd="3" destOrd="0" parTransId="{F7EA02F5-C42C-4A1F-9E77-2318E85485FA}" sibTransId="{678B0700-9177-49C0-9AC6-A8C474E93A5E}"/>
    <dgm:cxn modelId="{D4D0AD0C-A74B-4466-8F45-2C62A40AECC0}" type="presOf" srcId="{85392A0D-FFA9-4FD5-8720-93990A503096}" destId="{DD50A018-C617-4284-B204-5914D860DF11}" srcOrd="1" destOrd="0" presId="urn:microsoft.com/office/officeart/2005/8/layout/list1"/>
    <dgm:cxn modelId="{561B85CF-C05B-47A2-B521-F842DEA28AB0}" srcId="{ACC205D0-E9BB-4958-985E-1D054CBB8545}" destId="{B2FE2067-2659-474E-BCC8-984336EAE150}" srcOrd="1" destOrd="0" parTransId="{DFBCBF43-D83F-4C43-9FFC-5657D03FC4E0}" sibTransId="{10E92E30-B50D-4DDC-AF0F-AAC6557FCBD0}"/>
    <dgm:cxn modelId="{8DE3FAFE-1CA4-420C-95B2-08363FCCC91E}" srcId="{7B9B4697-081D-4585-8F70-CDE1563B5FED}" destId="{85392A0D-FFA9-4FD5-8720-93990A503096}" srcOrd="1" destOrd="0" parTransId="{3667D293-D412-4CDC-943C-14A05970532A}" sibTransId="{B9CDE260-426B-4875-8F62-2CE8106B2BAF}"/>
    <dgm:cxn modelId="{A08D291F-AEBB-4F14-8BEA-9BE3B760823B}" type="presOf" srcId="{ACC205D0-E9BB-4958-985E-1D054CBB8545}" destId="{82B4EAEA-32E4-49AB-A3A1-1FF494D2F89F}" srcOrd="1" destOrd="0" presId="urn:microsoft.com/office/officeart/2005/8/layout/list1"/>
    <dgm:cxn modelId="{1D036E14-8AFB-4D74-9769-E101E3F7FD6E}" type="presOf" srcId="{85392A0D-FFA9-4FD5-8720-93990A503096}" destId="{219CD46D-4D4D-48DB-BE5C-F21801001463}" srcOrd="0" destOrd="0" presId="urn:microsoft.com/office/officeart/2005/8/layout/list1"/>
    <dgm:cxn modelId="{19265665-05C0-4D8A-BF14-1A7C254E57DB}" type="presOf" srcId="{B2FE2067-2659-474E-BCC8-984336EAE150}" destId="{A02D40AC-DF7C-429D-A3C9-6DED4C9AA0BD}" srcOrd="0" destOrd="1" presId="urn:microsoft.com/office/officeart/2005/8/layout/list1"/>
    <dgm:cxn modelId="{FFBBD73C-8CCB-4C67-B509-1AE7BB0C8FF9}" srcId="{ACC205D0-E9BB-4958-985E-1D054CBB8545}" destId="{FDC1A9EE-96A6-41D4-8CF5-FC8D8087974C}" srcOrd="0" destOrd="0" parTransId="{77499DA6-6B5E-4EBC-9025-62AE977B851D}" sibTransId="{F2A7CB75-5EDC-4797-8FB9-884D4896F9B9}"/>
    <dgm:cxn modelId="{511E73D6-BFAE-454C-B82E-C8C60F98AD82}" type="presOf" srcId="{235F186A-1569-4AA7-A97A-2E79CA2B2B62}" destId="{A02D40AC-DF7C-429D-A3C9-6DED4C9AA0BD}" srcOrd="0" destOrd="3" presId="urn:microsoft.com/office/officeart/2005/8/layout/list1"/>
    <dgm:cxn modelId="{178F89F6-E814-49FC-9F54-F0F486FE312A}" srcId="{7B9B4697-081D-4585-8F70-CDE1563B5FED}" destId="{ACC205D0-E9BB-4958-985E-1D054CBB8545}" srcOrd="0" destOrd="0" parTransId="{A28FCF50-6475-4F66-9052-B7B64E735689}" sibTransId="{FBDDB95A-7B16-4221-92E8-52F2DB77076A}"/>
    <dgm:cxn modelId="{F7F71BC7-2835-49D2-B0F0-2E20E807516F}" type="presOf" srcId="{B8BE63C1-1E43-4971-B7CB-97DCF315F4B7}" destId="{1F9B16D1-F100-4496-9576-74EC375BDB39}" srcOrd="0" destOrd="0" presId="urn:microsoft.com/office/officeart/2005/8/layout/list1"/>
    <dgm:cxn modelId="{6CD54C60-6480-42A9-BC56-8BE229C58118}" type="presOf" srcId="{7B9B4697-081D-4585-8F70-CDE1563B5FED}" destId="{C88ECAF5-6BA9-4B16-96CC-E003A385A722}" srcOrd="0" destOrd="0" presId="urn:microsoft.com/office/officeart/2005/8/layout/list1"/>
    <dgm:cxn modelId="{B72D1CF8-A6C1-4F76-B1F5-AFBBA73779C1}" srcId="{ACC205D0-E9BB-4958-985E-1D054CBB8545}" destId="{A76B78A7-F245-42D7-BEB5-3F178046EFAE}" srcOrd="2" destOrd="0" parTransId="{DC54B214-93A5-4322-9640-73308855D3B4}" sibTransId="{B03981E2-F06E-4F07-A768-BC03699F72F5}"/>
    <dgm:cxn modelId="{D43BEAC0-4112-4972-81AC-49728DA9E172}" type="presOf" srcId="{ACC205D0-E9BB-4958-985E-1D054CBB8545}" destId="{762B42E5-8CF5-4908-BBFA-208D1A1E258B}" srcOrd="0" destOrd="0" presId="urn:microsoft.com/office/officeart/2005/8/layout/list1"/>
    <dgm:cxn modelId="{C23B7827-2F64-40EF-A756-283E90711575}" type="presOf" srcId="{A76B78A7-F245-42D7-BEB5-3F178046EFAE}" destId="{A02D40AC-DF7C-429D-A3C9-6DED4C9AA0BD}" srcOrd="0" destOrd="2" presId="urn:microsoft.com/office/officeart/2005/8/layout/list1"/>
    <dgm:cxn modelId="{4ED174B5-4382-4CFC-9085-AEA60618911C}" srcId="{85392A0D-FFA9-4FD5-8720-93990A503096}" destId="{A8488D23-754B-447B-B7AD-A0C519786020}" srcOrd="1" destOrd="0" parTransId="{A50F612E-3642-4979-BF31-2B69E15BC449}" sibTransId="{085FF713-BB3B-422A-9599-848D047067DA}"/>
    <dgm:cxn modelId="{B20B7FF7-CFD7-492E-B0EF-FE0CFC63F627}" type="presOf" srcId="{A8488D23-754B-447B-B7AD-A0C519786020}" destId="{1F9B16D1-F100-4496-9576-74EC375BDB39}" srcOrd="0" destOrd="1" presId="urn:microsoft.com/office/officeart/2005/8/layout/list1"/>
    <dgm:cxn modelId="{9551DD12-356C-401A-B50C-E5CB2BA09B1F}" type="presOf" srcId="{FDC1A9EE-96A6-41D4-8CF5-FC8D8087974C}" destId="{A02D40AC-DF7C-429D-A3C9-6DED4C9AA0BD}" srcOrd="0" destOrd="0" presId="urn:microsoft.com/office/officeart/2005/8/layout/list1"/>
    <dgm:cxn modelId="{7335A185-1B4A-44B5-AB28-3AE8397CE5D4}" type="presParOf" srcId="{C88ECAF5-6BA9-4B16-96CC-E003A385A722}" destId="{501862C8-9F84-4D54-8C59-483293ECDC51}" srcOrd="0" destOrd="0" presId="urn:microsoft.com/office/officeart/2005/8/layout/list1"/>
    <dgm:cxn modelId="{AFF05100-1EEE-43A4-988B-22537BDF0060}" type="presParOf" srcId="{501862C8-9F84-4D54-8C59-483293ECDC51}" destId="{762B42E5-8CF5-4908-BBFA-208D1A1E258B}" srcOrd="0" destOrd="0" presId="urn:microsoft.com/office/officeart/2005/8/layout/list1"/>
    <dgm:cxn modelId="{C98CBA09-B268-4085-9DDB-3434833DF412}" type="presParOf" srcId="{501862C8-9F84-4D54-8C59-483293ECDC51}" destId="{82B4EAEA-32E4-49AB-A3A1-1FF494D2F89F}" srcOrd="1" destOrd="0" presId="urn:microsoft.com/office/officeart/2005/8/layout/list1"/>
    <dgm:cxn modelId="{D0317DA2-1AAD-46A4-AD01-4C37CEEBE3CF}" type="presParOf" srcId="{C88ECAF5-6BA9-4B16-96CC-E003A385A722}" destId="{B62B59A1-DD98-4820-BF01-E7D50B5C9F4E}" srcOrd="1" destOrd="0" presId="urn:microsoft.com/office/officeart/2005/8/layout/list1"/>
    <dgm:cxn modelId="{A78DF84D-1179-4D14-9B46-9A18D3EC24B7}" type="presParOf" srcId="{C88ECAF5-6BA9-4B16-96CC-E003A385A722}" destId="{A02D40AC-DF7C-429D-A3C9-6DED4C9AA0BD}" srcOrd="2" destOrd="0" presId="urn:microsoft.com/office/officeart/2005/8/layout/list1"/>
    <dgm:cxn modelId="{796D6038-CEF0-4592-B11C-7CEA2724FDFB}" type="presParOf" srcId="{C88ECAF5-6BA9-4B16-96CC-E003A385A722}" destId="{BE78E122-8FDB-4B53-BAB1-7588D19230C2}" srcOrd="3" destOrd="0" presId="urn:microsoft.com/office/officeart/2005/8/layout/list1"/>
    <dgm:cxn modelId="{AFFCEC07-A0E7-46C1-A467-A8D7392ED534}" type="presParOf" srcId="{C88ECAF5-6BA9-4B16-96CC-E003A385A722}" destId="{37CA9702-6573-4C28-87A9-0C60B1783D2E}" srcOrd="4" destOrd="0" presId="urn:microsoft.com/office/officeart/2005/8/layout/list1"/>
    <dgm:cxn modelId="{855E37CE-0B58-4AFD-947D-A11F2899F841}" type="presParOf" srcId="{37CA9702-6573-4C28-87A9-0C60B1783D2E}" destId="{219CD46D-4D4D-48DB-BE5C-F21801001463}" srcOrd="0" destOrd="0" presId="urn:microsoft.com/office/officeart/2005/8/layout/list1"/>
    <dgm:cxn modelId="{6361569A-1E9F-4302-930A-C8B983346C71}" type="presParOf" srcId="{37CA9702-6573-4C28-87A9-0C60B1783D2E}" destId="{DD50A018-C617-4284-B204-5914D860DF11}" srcOrd="1" destOrd="0" presId="urn:microsoft.com/office/officeart/2005/8/layout/list1"/>
    <dgm:cxn modelId="{162039DF-B178-41AB-B5B3-F6040FB608DE}" type="presParOf" srcId="{C88ECAF5-6BA9-4B16-96CC-E003A385A722}" destId="{7B51ADDF-9ADE-4D41-94F3-923BD243F953}" srcOrd="5" destOrd="0" presId="urn:microsoft.com/office/officeart/2005/8/layout/list1"/>
    <dgm:cxn modelId="{74AC34A4-106D-49BE-8C4A-65FA879E9BB1}" type="presParOf" srcId="{C88ECAF5-6BA9-4B16-96CC-E003A385A722}" destId="{1F9B16D1-F100-4496-9576-74EC375BDB39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FD470EA-457F-4F9B-9C8E-15E31295BA6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72F2756-82AE-4F3D-BA08-2C44B82A0264}">
      <dgm:prSet phldrT="[文本]" custT="1"/>
      <dgm:spPr/>
      <dgm:t>
        <a:bodyPr/>
        <a:lstStyle/>
        <a:p>
          <a:r>
            <a:rPr lang="en-US" sz="2000" dirty="0" smtClean="0"/>
            <a:t>A set of procedures that the application can use TCP or UDP</a:t>
          </a:r>
          <a:endParaRPr lang="zh-CN" altLang="en-US" sz="2000" dirty="0"/>
        </a:p>
      </dgm:t>
    </dgm:pt>
    <dgm:pt modelId="{6C80BC64-44A3-4D44-8AD6-075FCBD70426}" type="parTrans" cxnId="{B0C401F4-DEA0-40F4-8769-6F72E26C0955}">
      <dgm:prSet/>
      <dgm:spPr/>
      <dgm:t>
        <a:bodyPr/>
        <a:lstStyle/>
        <a:p>
          <a:endParaRPr lang="zh-CN" altLang="en-US"/>
        </a:p>
      </dgm:t>
    </dgm:pt>
    <dgm:pt modelId="{86E061A6-7C02-4D1E-A425-A627771033F2}" type="sibTrans" cxnId="{B0C401F4-DEA0-40F4-8769-6F72E26C0955}">
      <dgm:prSet/>
      <dgm:spPr/>
      <dgm:t>
        <a:bodyPr/>
        <a:lstStyle/>
        <a:p>
          <a:endParaRPr lang="zh-CN" altLang="en-US"/>
        </a:p>
      </dgm:t>
    </dgm:pt>
    <dgm:pt modelId="{9E056EAC-635B-4FEC-A503-9F9AEE77EBC7}">
      <dgm:prSet phldrT="[文本]" custT="1"/>
      <dgm:spPr/>
      <dgm:t>
        <a:bodyPr/>
        <a:lstStyle/>
        <a:p>
          <a:r>
            <a:rPr lang="en-US" sz="2000" b="0" dirty="0" smtClean="0"/>
            <a:t>Native Socket API</a:t>
          </a:r>
          <a:endParaRPr lang="zh-CN" altLang="en-US" sz="2000" b="0" dirty="0"/>
        </a:p>
      </dgm:t>
    </dgm:pt>
    <dgm:pt modelId="{437EC0A7-CC8A-4F33-A3C8-A11F79513313}" type="parTrans" cxnId="{9BECE591-5CCB-4E57-ACC4-038B9B241AA4}">
      <dgm:prSet/>
      <dgm:spPr/>
      <dgm:t>
        <a:bodyPr/>
        <a:lstStyle/>
        <a:p>
          <a:endParaRPr lang="zh-CN" altLang="en-US"/>
        </a:p>
      </dgm:t>
    </dgm:pt>
    <dgm:pt modelId="{0801C2E0-602B-4043-A0B7-562B6710D767}" type="sibTrans" cxnId="{9BECE591-5CCB-4E57-ACC4-038B9B241AA4}">
      <dgm:prSet/>
      <dgm:spPr/>
      <dgm:t>
        <a:bodyPr/>
        <a:lstStyle/>
        <a:p>
          <a:endParaRPr lang="zh-CN" altLang="en-US"/>
        </a:p>
      </dgm:t>
    </dgm:pt>
    <dgm:pt modelId="{9B5DAA22-5AF4-4F12-80BD-4D427B2F87C0}">
      <dgm:prSet phldrT="[文本]" custT="1"/>
      <dgm:spPr/>
      <dgm:t>
        <a:bodyPr/>
        <a:lstStyle/>
        <a:p>
          <a:r>
            <a:rPr lang="en-US" sz="2000" dirty="0" smtClean="0"/>
            <a:t>They are part of the UNIX such as Solaris, AIX, HP-UX </a:t>
          </a:r>
          <a:endParaRPr lang="zh-CN" altLang="en-US" sz="2000" dirty="0"/>
        </a:p>
      </dgm:t>
    </dgm:pt>
    <dgm:pt modelId="{1824448D-76F6-487E-963A-745DE5657012}" type="parTrans" cxnId="{B0CDD669-849D-4975-A058-16F4541738D6}">
      <dgm:prSet/>
      <dgm:spPr/>
      <dgm:t>
        <a:bodyPr/>
        <a:lstStyle/>
        <a:p>
          <a:endParaRPr lang="zh-CN" altLang="en-US"/>
        </a:p>
      </dgm:t>
    </dgm:pt>
    <dgm:pt modelId="{CD9A2A9D-4914-4643-997C-890DFF75A8A6}" type="sibTrans" cxnId="{B0CDD669-849D-4975-A058-16F4541738D6}">
      <dgm:prSet/>
      <dgm:spPr/>
      <dgm:t>
        <a:bodyPr/>
        <a:lstStyle/>
        <a:p>
          <a:endParaRPr lang="zh-CN" altLang="en-US"/>
        </a:p>
      </dgm:t>
    </dgm:pt>
    <dgm:pt modelId="{5B709CC1-76DB-4C09-B9E8-AB07B96348B9}">
      <dgm:prSet phldrT="[文本]" custT="1"/>
      <dgm:spPr/>
      <dgm:t>
        <a:bodyPr/>
        <a:lstStyle/>
        <a:p>
          <a:r>
            <a:rPr lang="en-US" sz="2000" dirty="0" smtClean="0"/>
            <a:t>They become the </a:t>
          </a:r>
          <a:r>
            <a:rPr lang="en-US" sz="2000" dirty="0" err="1" smtClean="0"/>
            <a:t>defacto</a:t>
          </a:r>
          <a:r>
            <a:rPr lang="en-US" sz="2000" dirty="0" smtClean="0"/>
            <a:t> standard in the industry</a:t>
          </a:r>
          <a:endParaRPr lang="zh-CN" altLang="en-US" sz="2000" dirty="0"/>
        </a:p>
      </dgm:t>
    </dgm:pt>
    <dgm:pt modelId="{5BEF40C9-DC97-4E79-B1A5-95A3C62823B6}" type="sibTrans" cxnId="{A56B05AA-E688-4530-926F-196DED278DAD}">
      <dgm:prSet/>
      <dgm:spPr/>
      <dgm:t>
        <a:bodyPr/>
        <a:lstStyle/>
        <a:p>
          <a:endParaRPr lang="zh-CN" altLang="en-US"/>
        </a:p>
      </dgm:t>
    </dgm:pt>
    <dgm:pt modelId="{8B41A8DE-1C02-4466-8088-E96B2C990552}" type="parTrans" cxnId="{A56B05AA-E688-4530-926F-196DED278DAD}">
      <dgm:prSet/>
      <dgm:spPr/>
      <dgm:t>
        <a:bodyPr/>
        <a:lstStyle/>
        <a:p>
          <a:endParaRPr lang="zh-CN" altLang="en-US"/>
        </a:p>
      </dgm:t>
    </dgm:pt>
    <dgm:pt modelId="{966AA92E-EFD1-4F46-A570-09DD4E077A4E}">
      <dgm:prSet phldrT="[文本]" custT="1"/>
      <dgm:spPr/>
      <dgm:t>
        <a:bodyPr/>
        <a:lstStyle/>
        <a:p>
          <a:r>
            <a:rPr lang="en-US" sz="2000" b="0" dirty="0" smtClean="0"/>
            <a:t>Socket Libraries</a:t>
          </a:r>
          <a:endParaRPr lang="zh-CN" altLang="en-US" sz="2000" b="0" dirty="0"/>
        </a:p>
      </dgm:t>
    </dgm:pt>
    <dgm:pt modelId="{B68ED9D2-8767-40E2-AFFE-506007655942}" type="parTrans" cxnId="{49F6392E-9861-440A-946B-5733F6A3FFBF}">
      <dgm:prSet/>
      <dgm:spPr/>
      <dgm:t>
        <a:bodyPr/>
        <a:lstStyle/>
        <a:p>
          <a:endParaRPr lang="zh-CN" altLang="en-US"/>
        </a:p>
      </dgm:t>
    </dgm:pt>
    <dgm:pt modelId="{5D33429B-F265-439D-A279-9EB9F27E3A49}" type="sibTrans" cxnId="{49F6392E-9861-440A-946B-5733F6A3FFBF}">
      <dgm:prSet/>
      <dgm:spPr/>
      <dgm:t>
        <a:bodyPr/>
        <a:lstStyle/>
        <a:p>
          <a:endParaRPr lang="zh-CN" altLang="en-US"/>
        </a:p>
      </dgm:t>
    </dgm:pt>
    <dgm:pt modelId="{5E2E1BEA-A562-4F25-9E84-BBC9F29A6D2C}">
      <dgm:prSet phldrT="[文本]" custT="1"/>
      <dgm:spPr/>
      <dgm:t>
        <a:bodyPr/>
        <a:lstStyle/>
        <a:p>
          <a:r>
            <a:rPr lang="en-US" sz="2000" dirty="0" smtClean="0"/>
            <a:t>They resided in the application’s address  and created by Operating System vendors</a:t>
          </a:r>
          <a:endParaRPr lang="zh-CN" altLang="en-US" sz="2000" dirty="0"/>
        </a:p>
      </dgm:t>
    </dgm:pt>
    <dgm:pt modelId="{DFA677A0-18E9-4E65-9895-B3E6E486F720}" type="parTrans" cxnId="{F69CEC0D-C3B5-47C3-A673-0092C84C75A6}">
      <dgm:prSet/>
      <dgm:spPr/>
      <dgm:t>
        <a:bodyPr/>
        <a:lstStyle/>
        <a:p>
          <a:endParaRPr lang="zh-CN" altLang="en-US"/>
        </a:p>
      </dgm:t>
    </dgm:pt>
    <dgm:pt modelId="{8B7C90B7-5895-4B22-A93B-3AC219BC9AC3}" type="sibTrans" cxnId="{F69CEC0D-C3B5-47C3-A673-0092C84C75A6}">
      <dgm:prSet/>
      <dgm:spPr/>
      <dgm:t>
        <a:bodyPr/>
        <a:lstStyle/>
        <a:p>
          <a:endParaRPr lang="zh-CN" altLang="en-US"/>
        </a:p>
      </dgm:t>
    </dgm:pt>
    <dgm:pt modelId="{643FED84-C320-4FEC-9082-F6D91BCE2C05}">
      <dgm:prSet phldrT="[文本]" custT="1"/>
      <dgm:spPr/>
      <dgm:t>
        <a:bodyPr/>
        <a:lstStyle/>
        <a:p>
          <a:r>
            <a:rPr lang="en-US" sz="2000" dirty="0" smtClean="0"/>
            <a:t>Each procedure in a Socket Library has the same name and arguments as one of the Socket API functions</a:t>
          </a:r>
          <a:endParaRPr lang="zh-CN" altLang="en-US" sz="2000" dirty="0"/>
        </a:p>
      </dgm:t>
    </dgm:pt>
    <dgm:pt modelId="{8FC1330A-D438-412F-88D7-F1F0F320C625}" type="parTrans" cxnId="{9B0235C7-5871-485B-9734-B6B7AA555B7D}">
      <dgm:prSet/>
      <dgm:spPr/>
      <dgm:t>
        <a:bodyPr/>
        <a:lstStyle/>
        <a:p>
          <a:endParaRPr lang="zh-CN" altLang="en-US"/>
        </a:p>
      </dgm:t>
    </dgm:pt>
    <dgm:pt modelId="{D8A1B1F3-F533-46EF-8588-4647D3D3C337}" type="sibTrans" cxnId="{9B0235C7-5871-485B-9734-B6B7AA555B7D}">
      <dgm:prSet/>
      <dgm:spPr/>
      <dgm:t>
        <a:bodyPr/>
        <a:lstStyle/>
        <a:p>
          <a:endParaRPr lang="zh-CN" altLang="en-US"/>
        </a:p>
      </dgm:t>
    </dgm:pt>
    <dgm:pt modelId="{B1AF1EC3-6759-4E04-BA4F-E9CA268B80A2}">
      <dgm:prSet phldrT="[文本]" custT="1"/>
      <dgm:spPr/>
      <dgm:t>
        <a:bodyPr/>
        <a:lstStyle/>
        <a:p>
          <a:r>
            <a:rPr lang="en-US" sz="2000" dirty="0" smtClean="0"/>
            <a:t>Available for Microsoft Windows</a:t>
          </a:r>
          <a:endParaRPr lang="zh-CN" altLang="en-US" sz="2000" dirty="0"/>
        </a:p>
      </dgm:t>
    </dgm:pt>
    <dgm:pt modelId="{25B70A8F-64EF-44E9-9399-303813EB6534}" type="parTrans" cxnId="{76B6530F-6920-4820-AF12-7554DE86D521}">
      <dgm:prSet/>
      <dgm:spPr/>
      <dgm:t>
        <a:bodyPr/>
        <a:lstStyle/>
        <a:p>
          <a:endParaRPr lang="zh-CN" altLang="en-US"/>
        </a:p>
      </dgm:t>
    </dgm:pt>
    <dgm:pt modelId="{E0B7EB2D-303E-418D-A1E1-A5F7706B5362}" type="sibTrans" cxnId="{76B6530F-6920-4820-AF12-7554DE86D521}">
      <dgm:prSet/>
      <dgm:spPr/>
      <dgm:t>
        <a:bodyPr/>
        <a:lstStyle/>
        <a:p>
          <a:endParaRPr lang="zh-CN" altLang="en-US"/>
        </a:p>
      </dgm:t>
    </dgm:pt>
    <dgm:pt modelId="{342806BD-8FF8-460A-B6BC-5065C3C9A0AC}" type="pres">
      <dgm:prSet presAssocID="{BFD470EA-457F-4F9B-9C8E-15E31295BA6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A464FA6-A134-4AB8-AA10-53EDF6C1614E}" type="pres">
      <dgm:prSet presAssocID="{372F2756-82AE-4F3D-BA08-2C44B82A0264}" presName="parentLin" presStyleCnt="0"/>
      <dgm:spPr/>
    </dgm:pt>
    <dgm:pt modelId="{00FA800F-B2BF-49E0-9095-713F2C6F81DB}" type="pres">
      <dgm:prSet presAssocID="{372F2756-82AE-4F3D-BA08-2C44B82A0264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F41C1892-81A9-409A-8AC0-EB0CBF753F70}" type="pres">
      <dgm:prSet presAssocID="{372F2756-82AE-4F3D-BA08-2C44B82A0264}" presName="parentText" presStyleLbl="node1" presStyleIdx="0" presStyleCnt="3" custScaleX="135311" custScaleY="16179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03A5BB3-5736-4A83-8BF9-CFECC75C29F6}" type="pres">
      <dgm:prSet presAssocID="{372F2756-82AE-4F3D-BA08-2C44B82A0264}" presName="negativeSpace" presStyleCnt="0"/>
      <dgm:spPr/>
    </dgm:pt>
    <dgm:pt modelId="{309C4AF1-6D6B-4DED-B061-2033C1FFDE55}" type="pres">
      <dgm:prSet presAssocID="{372F2756-82AE-4F3D-BA08-2C44B82A0264}" presName="childText" presStyleLbl="conFgAcc1" presStyleIdx="0" presStyleCnt="3">
        <dgm:presLayoutVars>
          <dgm:bulletEnabled val="1"/>
        </dgm:presLayoutVars>
      </dgm:prSet>
      <dgm:spPr/>
    </dgm:pt>
    <dgm:pt modelId="{F3DA2146-B3D1-4371-A172-C4C9499333F7}" type="pres">
      <dgm:prSet presAssocID="{86E061A6-7C02-4D1E-A425-A627771033F2}" presName="spaceBetweenRectangles" presStyleCnt="0"/>
      <dgm:spPr/>
    </dgm:pt>
    <dgm:pt modelId="{2640D914-65AE-47A8-94F6-E5E23EE493AB}" type="pres">
      <dgm:prSet presAssocID="{9E056EAC-635B-4FEC-A503-9F9AEE77EBC7}" presName="parentLin" presStyleCnt="0"/>
      <dgm:spPr/>
    </dgm:pt>
    <dgm:pt modelId="{0D67A502-B0B5-4291-A9E5-E452D825F9D5}" type="pres">
      <dgm:prSet presAssocID="{9E056EAC-635B-4FEC-A503-9F9AEE77EBC7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5F19EEB1-079B-462F-A133-5EE25D01FBA6}" type="pres">
      <dgm:prSet presAssocID="{9E056EAC-635B-4FEC-A503-9F9AEE77EBC7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0F97D37-CC6F-433C-BFB9-916E2DA90FD7}" type="pres">
      <dgm:prSet presAssocID="{9E056EAC-635B-4FEC-A503-9F9AEE77EBC7}" presName="negativeSpace" presStyleCnt="0"/>
      <dgm:spPr/>
    </dgm:pt>
    <dgm:pt modelId="{F98EAD51-7AFA-4089-9C57-BEDF06E4C3E5}" type="pres">
      <dgm:prSet presAssocID="{9E056EAC-635B-4FEC-A503-9F9AEE77EBC7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6E04440-AE30-42CB-825F-23077C0659C0}" type="pres">
      <dgm:prSet presAssocID="{0801C2E0-602B-4043-A0B7-562B6710D767}" presName="spaceBetweenRectangles" presStyleCnt="0"/>
      <dgm:spPr/>
    </dgm:pt>
    <dgm:pt modelId="{1CD5A3B2-53E4-4722-83FC-88CE0C551DE4}" type="pres">
      <dgm:prSet presAssocID="{966AA92E-EFD1-4F46-A570-09DD4E077A4E}" presName="parentLin" presStyleCnt="0"/>
      <dgm:spPr/>
    </dgm:pt>
    <dgm:pt modelId="{2B48A95D-8258-4E64-874B-1AD5D9CA4F6B}" type="pres">
      <dgm:prSet presAssocID="{966AA92E-EFD1-4F46-A570-09DD4E077A4E}" presName="parentLeftMargin" presStyleLbl="node1" presStyleIdx="1" presStyleCnt="3"/>
      <dgm:spPr/>
      <dgm:t>
        <a:bodyPr/>
        <a:lstStyle/>
        <a:p>
          <a:endParaRPr lang="zh-CN" altLang="en-US"/>
        </a:p>
      </dgm:t>
    </dgm:pt>
    <dgm:pt modelId="{C360BA91-7DE4-4690-9BCF-E881F0C23D44}" type="pres">
      <dgm:prSet presAssocID="{966AA92E-EFD1-4F46-A570-09DD4E077A4E}" presName="parentText" presStyleLbl="node1" presStyleIdx="2" presStyleCnt="3" custScaleY="24305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9FABA2B-6290-4B65-82F4-FE22E66E9334}" type="pres">
      <dgm:prSet presAssocID="{966AA92E-EFD1-4F46-A570-09DD4E077A4E}" presName="negativeSpace" presStyleCnt="0"/>
      <dgm:spPr/>
    </dgm:pt>
    <dgm:pt modelId="{F8B0B4F3-E054-418C-BF2F-20273A97901F}" type="pres">
      <dgm:prSet presAssocID="{966AA92E-EFD1-4F46-A570-09DD4E077A4E}" presName="childText" presStyleLbl="conFgAcc1" presStyleIdx="2" presStyleCnt="3" custLinFactY="2274" custLinFactNeighborY="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69CEC0D-C3B5-47C3-A673-0092C84C75A6}" srcId="{966AA92E-EFD1-4F46-A570-09DD4E077A4E}" destId="{5E2E1BEA-A562-4F25-9E84-BBC9F29A6D2C}" srcOrd="0" destOrd="0" parTransId="{DFA677A0-18E9-4E65-9895-B3E6E486F720}" sibTransId="{8B7C90B7-5895-4B22-A93B-3AC219BC9AC3}"/>
    <dgm:cxn modelId="{B0C401F4-DEA0-40F4-8769-6F72E26C0955}" srcId="{BFD470EA-457F-4F9B-9C8E-15E31295BA6B}" destId="{372F2756-82AE-4F3D-BA08-2C44B82A0264}" srcOrd="0" destOrd="0" parTransId="{6C80BC64-44A3-4D44-8AD6-075FCBD70426}" sibTransId="{86E061A6-7C02-4D1E-A425-A627771033F2}"/>
    <dgm:cxn modelId="{4AB9E50F-7C10-40C8-9688-C19193D1CCBC}" type="presOf" srcId="{5E2E1BEA-A562-4F25-9E84-BBC9F29A6D2C}" destId="{F8B0B4F3-E054-418C-BF2F-20273A97901F}" srcOrd="0" destOrd="0" presId="urn:microsoft.com/office/officeart/2005/8/layout/list1"/>
    <dgm:cxn modelId="{AB35802E-0277-494B-9172-1C42162ABC5E}" type="presOf" srcId="{966AA92E-EFD1-4F46-A570-09DD4E077A4E}" destId="{2B48A95D-8258-4E64-874B-1AD5D9CA4F6B}" srcOrd="0" destOrd="0" presId="urn:microsoft.com/office/officeart/2005/8/layout/list1"/>
    <dgm:cxn modelId="{11635D1A-8E80-40C3-B4C9-2F84CEE02664}" type="presOf" srcId="{B1AF1EC3-6759-4E04-BA4F-E9CA268B80A2}" destId="{F8B0B4F3-E054-418C-BF2F-20273A97901F}" srcOrd="0" destOrd="2" presId="urn:microsoft.com/office/officeart/2005/8/layout/list1"/>
    <dgm:cxn modelId="{C2CBF7AE-CCCB-4E64-84ED-FE8B3EC5D9D5}" type="presOf" srcId="{9B5DAA22-5AF4-4F12-80BD-4D427B2F87C0}" destId="{F98EAD51-7AFA-4089-9C57-BEDF06E4C3E5}" srcOrd="0" destOrd="0" presId="urn:microsoft.com/office/officeart/2005/8/layout/list1"/>
    <dgm:cxn modelId="{753F8EA6-C5BB-4F12-BCA8-15A77781DFF0}" type="presOf" srcId="{BFD470EA-457F-4F9B-9C8E-15E31295BA6B}" destId="{342806BD-8FF8-460A-B6BC-5065C3C9A0AC}" srcOrd="0" destOrd="0" presId="urn:microsoft.com/office/officeart/2005/8/layout/list1"/>
    <dgm:cxn modelId="{76B6530F-6920-4820-AF12-7554DE86D521}" srcId="{966AA92E-EFD1-4F46-A570-09DD4E077A4E}" destId="{B1AF1EC3-6759-4E04-BA4F-E9CA268B80A2}" srcOrd="2" destOrd="0" parTransId="{25B70A8F-64EF-44E9-9399-303813EB6534}" sibTransId="{E0B7EB2D-303E-418D-A1E1-A5F7706B5362}"/>
    <dgm:cxn modelId="{9B0235C7-5871-485B-9734-B6B7AA555B7D}" srcId="{966AA92E-EFD1-4F46-A570-09DD4E077A4E}" destId="{643FED84-C320-4FEC-9082-F6D91BCE2C05}" srcOrd="1" destOrd="0" parTransId="{8FC1330A-D438-412F-88D7-F1F0F320C625}" sibTransId="{D8A1B1F3-F533-46EF-8588-4647D3D3C337}"/>
    <dgm:cxn modelId="{17991F2C-EA74-4DF0-959E-EEFD8D471985}" type="presOf" srcId="{966AA92E-EFD1-4F46-A570-09DD4E077A4E}" destId="{C360BA91-7DE4-4690-9BCF-E881F0C23D44}" srcOrd="1" destOrd="0" presId="urn:microsoft.com/office/officeart/2005/8/layout/list1"/>
    <dgm:cxn modelId="{49F6392E-9861-440A-946B-5733F6A3FFBF}" srcId="{BFD470EA-457F-4F9B-9C8E-15E31295BA6B}" destId="{966AA92E-EFD1-4F46-A570-09DD4E077A4E}" srcOrd="2" destOrd="0" parTransId="{B68ED9D2-8767-40E2-AFFE-506007655942}" sibTransId="{5D33429B-F265-439D-A279-9EB9F27E3A49}"/>
    <dgm:cxn modelId="{05E4F44F-3105-4BC8-A3B8-3662DE1B6204}" type="presOf" srcId="{372F2756-82AE-4F3D-BA08-2C44B82A0264}" destId="{F41C1892-81A9-409A-8AC0-EB0CBF753F70}" srcOrd="1" destOrd="0" presId="urn:microsoft.com/office/officeart/2005/8/layout/list1"/>
    <dgm:cxn modelId="{B0CDD669-849D-4975-A058-16F4541738D6}" srcId="{9E056EAC-635B-4FEC-A503-9F9AEE77EBC7}" destId="{9B5DAA22-5AF4-4F12-80BD-4D427B2F87C0}" srcOrd="0" destOrd="0" parTransId="{1824448D-76F6-487E-963A-745DE5657012}" sibTransId="{CD9A2A9D-4914-4643-997C-890DFF75A8A6}"/>
    <dgm:cxn modelId="{9BECE591-5CCB-4E57-ACC4-038B9B241AA4}" srcId="{BFD470EA-457F-4F9B-9C8E-15E31295BA6B}" destId="{9E056EAC-635B-4FEC-A503-9F9AEE77EBC7}" srcOrd="1" destOrd="0" parTransId="{437EC0A7-CC8A-4F33-A3C8-A11F79513313}" sibTransId="{0801C2E0-602B-4043-A0B7-562B6710D767}"/>
    <dgm:cxn modelId="{9693E576-0792-4B44-AB41-4C15056B8D2F}" type="presOf" srcId="{372F2756-82AE-4F3D-BA08-2C44B82A0264}" destId="{00FA800F-B2BF-49E0-9095-713F2C6F81DB}" srcOrd="0" destOrd="0" presId="urn:microsoft.com/office/officeart/2005/8/layout/list1"/>
    <dgm:cxn modelId="{3821AE0E-2C55-44EE-A2A0-68A5B1A797D1}" type="presOf" srcId="{5B709CC1-76DB-4C09-B9E8-AB07B96348B9}" destId="{F98EAD51-7AFA-4089-9C57-BEDF06E4C3E5}" srcOrd="0" destOrd="1" presId="urn:microsoft.com/office/officeart/2005/8/layout/list1"/>
    <dgm:cxn modelId="{62640DC0-A15E-49D0-840B-020C8B85F1DD}" type="presOf" srcId="{9E056EAC-635B-4FEC-A503-9F9AEE77EBC7}" destId="{0D67A502-B0B5-4291-A9E5-E452D825F9D5}" srcOrd="0" destOrd="0" presId="urn:microsoft.com/office/officeart/2005/8/layout/list1"/>
    <dgm:cxn modelId="{21D3FA2E-4833-4844-9756-D07EB615D16C}" type="presOf" srcId="{9E056EAC-635B-4FEC-A503-9F9AEE77EBC7}" destId="{5F19EEB1-079B-462F-A133-5EE25D01FBA6}" srcOrd="1" destOrd="0" presId="urn:microsoft.com/office/officeart/2005/8/layout/list1"/>
    <dgm:cxn modelId="{D8153A26-7DC5-4CFE-BF1F-39DF6DF10304}" type="presOf" srcId="{643FED84-C320-4FEC-9082-F6D91BCE2C05}" destId="{F8B0B4F3-E054-418C-BF2F-20273A97901F}" srcOrd="0" destOrd="1" presId="urn:microsoft.com/office/officeart/2005/8/layout/list1"/>
    <dgm:cxn modelId="{A56B05AA-E688-4530-926F-196DED278DAD}" srcId="{9E056EAC-635B-4FEC-A503-9F9AEE77EBC7}" destId="{5B709CC1-76DB-4C09-B9E8-AB07B96348B9}" srcOrd="1" destOrd="0" parTransId="{8B41A8DE-1C02-4466-8088-E96B2C990552}" sibTransId="{5BEF40C9-DC97-4E79-B1A5-95A3C62823B6}"/>
    <dgm:cxn modelId="{9A41BD38-B159-4B3C-9431-E1F1477D8E59}" type="presParOf" srcId="{342806BD-8FF8-460A-B6BC-5065C3C9A0AC}" destId="{FA464FA6-A134-4AB8-AA10-53EDF6C1614E}" srcOrd="0" destOrd="0" presId="urn:microsoft.com/office/officeart/2005/8/layout/list1"/>
    <dgm:cxn modelId="{BF3E1D71-6B10-445F-A57E-9E687BF5DC39}" type="presParOf" srcId="{FA464FA6-A134-4AB8-AA10-53EDF6C1614E}" destId="{00FA800F-B2BF-49E0-9095-713F2C6F81DB}" srcOrd="0" destOrd="0" presId="urn:microsoft.com/office/officeart/2005/8/layout/list1"/>
    <dgm:cxn modelId="{9E70340E-DD24-44AA-ACA2-3C2F50288CCF}" type="presParOf" srcId="{FA464FA6-A134-4AB8-AA10-53EDF6C1614E}" destId="{F41C1892-81A9-409A-8AC0-EB0CBF753F70}" srcOrd="1" destOrd="0" presId="urn:microsoft.com/office/officeart/2005/8/layout/list1"/>
    <dgm:cxn modelId="{58DAC043-6242-4EE8-8417-7E65D7D77061}" type="presParOf" srcId="{342806BD-8FF8-460A-B6BC-5065C3C9A0AC}" destId="{303A5BB3-5736-4A83-8BF9-CFECC75C29F6}" srcOrd="1" destOrd="0" presId="urn:microsoft.com/office/officeart/2005/8/layout/list1"/>
    <dgm:cxn modelId="{379E9405-B9BD-40AD-BB95-D28C3CB066AB}" type="presParOf" srcId="{342806BD-8FF8-460A-B6BC-5065C3C9A0AC}" destId="{309C4AF1-6D6B-4DED-B061-2033C1FFDE55}" srcOrd="2" destOrd="0" presId="urn:microsoft.com/office/officeart/2005/8/layout/list1"/>
    <dgm:cxn modelId="{865B6E00-3BB0-419E-983E-804C92D16948}" type="presParOf" srcId="{342806BD-8FF8-460A-B6BC-5065C3C9A0AC}" destId="{F3DA2146-B3D1-4371-A172-C4C9499333F7}" srcOrd="3" destOrd="0" presId="urn:microsoft.com/office/officeart/2005/8/layout/list1"/>
    <dgm:cxn modelId="{8827C37F-73DC-42C2-B44D-5622A7DA4B47}" type="presParOf" srcId="{342806BD-8FF8-460A-B6BC-5065C3C9A0AC}" destId="{2640D914-65AE-47A8-94F6-E5E23EE493AB}" srcOrd="4" destOrd="0" presId="urn:microsoft.com/office/officeart/2005/8/layout/list1"/>
    <dgm:cxn modelId="{FFF2A612-E104-4C77-B19E-7D571DB19E9E}" type="presParOf" srcId="{2640D914-65AE-47A8-94F6-E5E23EE493AB}" destId="{0D67A502-B0B5-4291-A9E5-E452D825F9D5}" srcOrd="0" destOrd="0" presId="urn:microsoft.com/office/officeart/2005/8/layout/list1"/>
    <dgm:cxn modelId="{3070EBB9-82B8-43F7-8170-A30F92A23049}" type="presParOf" srcId="{2640D914-65AE-47A8-94F6-E5E23EE493AB}" destId="{5F19EEB1-079B-462F-A133-5EE25D01FBA6}" srcOrd="1" destOrd="0" presId="urn:microsoft.com/office/officeart/2005/8/layout/list1"/>
    <dgm:cxn modelId="{58AB6D69-7539-4C91-8707-BC7C9B4B41C0}" type="presParOf" srcId="{342806BD-8FF8-460A-B6BC-5065C3C9A0AC}" destId="{30F97D37-CC6F-433C-BFB9-916E2DA90FD7}" srcOrd="5" destOrd="0" presId="urn:microsoft.com/office/officeart/2005/8/layout/list1"/>
    <dgm:cxn modelId="{E21F14F3-EF01-49B0-A2BF-CD77E12929DB}" type="presParOf" srcId="{342806BD-8FF8-460A-B6BC-5065C3C9A0AC}" destId="{F98EAD51-7AFA-4089-9C57-BEDF06E4C3E5}" srcOrd="6" destOrd="0" presId="urn:microsoft.com/office/officeart/2005/8/layout/list1"/>
    <dgm:cxn modelId="{EE6890D2-125C-4471-914B-DA6867B919E7}" type="presParOf" srcId="{342806BD-8FF8-460A-B6BC-5065C3C9A0AC}" destId="{36E04440-AE30-42CB-825F-23077C0659C0}" srcOrd="7" destOrd="0" presId="urn:microsoft.com/office/officeart/2005/8/layout/list1"/>
    <dgm:cxn modelId="{BD399F33-1A0C-4E95-89CE-AC06C0BCD65C}" type="presParOf" srcId="{342806BD-8FF8-460A-B6BC-5065C3C9A0AC}" destId="{1CD5A3B2-53E4-4722-83FC-88CE0C551DE4}" srcOrd="8" destOrd="0" presId="urn:microsoft.com/office/officeart/2005/8/layout/list1"/>
    <dgm:cxn modelId="{5F5230C5-27AD-40EF-A9DE-C4C425A22DA9}" type="presParOf" srcId="{1CD5A3B2-53E4-4722-83FC-88CE0C551DE4}" destId="{2B48A95D-8258-4E64-874B-1AD5D9CA4F6B}" srcOrd="0" destOrd="0" presId="urn:microsoft.com/office/officeart/2005/8/layout/list1"/>
    <dgm:cxn modelId="{3809015C-6BCD-4482-8FE4-2ADD55DB471F}" type="presParOf" srcId="{1CD5A3B2-53E4-4722-83FC-88CE0C551DE4}" destId="{C360BA91-7DE4-4690-9BCF-E881F0C23D44}" srcOrd="1" destOrd="0" presId="urn:microsoft.com/office/officeart/2005/8/layout/list1"/>
    <dgm:cxn modelId="{93D2947F-AB97-46DE-977E-6CE66E28DB4D}" type="presParOf" srcId="{342806BD-8FF8-460A-B6BC-5065C3C9A0AC}" destId="{D9FABA2B-6290-4B65-82F4-FE22E66E9334}" srcOrd="9" destOrd="0" presId="urn:microsoft.com/office/officeart/2005/8/layout/list1"/>
    <dgm:cxn modelId="{2025BBFC-9B63-4737-ACB0-EFD7654101D3}" type="presParOf" srcId="{342806BD-8FF8-460A-B6BC-5065C3C9A0AC}" destId="{F8B0B4F3-E054-418C-BF2F-20273A97901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FB94269B-F05F-42B5-B9D5-33604A0368B9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96C0728-AC49-47A7-981C-A77ABDB86957}">
      <dgm:prSet phldrT="[文本]"/>
      <dgm:spPr/>
      <dgm:t>
        <a:bodyPr/>
        <a:lstStyle/>
        <a:p>
          <a:r>
            <a:rPr lang="en-US" dirty="0" smtClean="0"/>
            <a:t>Non-concurrency Server</a:t>
          </a:r>
          <a:endParaRPr lang="zh-CN" altLang="en-US" dirty="0"/>
        </a:p>
      </dgm:t>
    </dgm:pt>
    <dgm:pt modelId="{8F58C9CB-8654-4659-8A80-CF818002748E}" type="parTrans" cxnId="{B546C9F1-F05D-4549-9E3A-5379748C6C54}">
      <dgm:prSet/>
      <dgm:spPr/>
      <dgm:t>
        <a:bodyPr/>
        <a:lstStyle/>
        <a:p>
          <a:endParaRPr lang="zh-CN" altLang="en-US"/>
        </a:p>
      </dgm:t>
    </dgm:pt>
    <dgm:pt modelId="{E1553B2E-9017-42B3-ADA2-33A0674B074C}" type="sibTrans" cxnId="{B546C9F1-F05D-4549-9E3A-5379748C6C54}">
      <dgm:prSet/>
      <dgm:spPr/>
      <dgm:t>
        <a:bodyPr/>
        <a:lstStyle/>
        <a:p>
          <a:endParaRPr lang="zh-CN" altLang="en-US"/>
        </a:p>
      </dgm:t>
    </dgm:pt>
    <dgm:pt modelId="{85519262-DC14-4D20-BC70-8913B8397335}" type="pres">
      <dgm:prSet presAssocID="{FB94269B-F05F-42B5-B9D5-33604A0368B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854628F-E7C9-4012-B1C9-7E468691653C}" type="pres">
      <dgm:prSet presAssocID="{E96C0728-AC49-47A7-981C-A77ABDB86957}" presName="parentLin" presStyleCnt="0"/>
      <dgm:spPr/>
    </dgm:pt>
    <dgm:pt modelId="{D75AF67E-7F3B-4D97-8E00-AB4108CD91F7}" type="pres">
      <dgm:prSet presAssocID="{E96C0728-AC49-47A7-981C-A77ABDB86957}" presName="parentLeftMargin" presStyleLbl="node1" presStyleIdx="0" presStyleCnt="1"/>
      <dgm:spPr/>
      <dgm:t>
        <a:bodyPr/>
        <a:lstStyle/>
        <a:p>
          <a:endParaRPr lang="zh-CN" altLang="en-US"/>
        </a:p>
      </dgm:t>
    </dgm:pt>
    <dgm:pt modelId="{A288ED1C-DB9C-4E5B-9DE4-ED5BAF7E99D6}" type="pres">
      <dgm:prSet presAssocID="{E96C0728-AC49-47A7-981C-A77ABDB86957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9069EAD-806A-4C79-91DB-5246E7DAB22B}" type="pres">
      <dgm:prSet presAssocID="{E96C0728-AC49-47A7-981C-A77ABDB86957}" presName="negativeSpace" presStyleCnt="0"/>
      <dgm:spPr/>
    </dgm:pt>
    <dgm:pt modelId="{591A6B3F-7FC6-46E8-AAEE-DDA13455E656}" type="pres">
      <dgm:prSet presAssocID="{E96C0728-AC49-47A7-981C-A77ABDB86957}" presName="childText" presStyleLbl="conFgAcc1" presStyleIdx="0" presStyleCnt="1" custScaleY="93826">
        <dgm:presLayoutVars>
          <dgm:bulletEnabled val="1"/>
        </dgm:presLayoutVars>
      </dgm:prSet>
      <dgm:spPr/>
    </dgm:pt>
  </dgm:ptLst>
  <dgm:cxnLst>
    <dgm:cxn modelId="{8DF38F60-DE6B-4D8C-9A3C-F1A710A3605C}" type="presOf" srcId="{FB94269B-F05F-42B5-B9D5-33604A0368B9}" destId="{85519262-DC14-4D20-BC70-8913B8397335}" srcOrd="0" destOrd="0" presId="urn:microsoft.com/office/officeart/2005/8/layout/list1"/>
    <dgm:cxn modelId="{B546C9F1-F05D-4549-9E3A-5379748C6C54}" srcId="{FB94269B-F05F-42B5-B9D5-33604A0368B9}" destId="{E96C0728-AC49-47A7-981C-A77ABDB86957}" srcOrd="0" destOrd="0" parTransId="{8F58C9CB-8654-4659-8A80-CF818002748E}" sibTransId="{E1553B2E-9017-42B3-ADA2-33A0674B074C}"/>
    <dgm:cxn modelId="{2B776EA9-DFD1-4475-B673-B70B27156BC2}" type="presOf" srcId="{E96C0728-AC49-47A7-981C-A77ABDB86957}" destId="{A288ED1C-DB9C-4E5B-9DE4-ED5BAF7E99D6}" srcOrd="1" destOrd="0" presId="urn:microsoft.com/office/officeart/2005/8/layout/list1"/>
    <dgm:cxn modelId="{27AAEF99-21F1-4DE2-86E0-8B9DFB904BF9}" type="presOf" srcId="{E96C0728-AC49-47A7-981C-A77ABDB86957}" destId="{D75AF67E-7F3B-4D97-8E00-AB4108CD91F7}" srcOrd="0" destOrd="0" presId="urn:microsoft.com/office/officeart/2005/8/layout/list1"/>
    <dgm:cxn modelId="{B94888EC-3C1F-473B-8C57-39E9D907625E}" type="presParOf" srcId="{85519262-DC14-4D20-BC70-8913B8397335}" destId="{6854628F-E7C9-4012-B1C9-7E468691653C}" srcOrd="0" destOrd="0" presId="urn:microsoft.com/office/officeart/2005/8/layout/list1"/>
    <dgm:cxn modelId="{71EEE9E2-A558-4473-AF99-1A690DAAACB1}" type="presParOf" srcId="{6854628F-E7C9-4012-B1C9-7E468691653C}" destId="{D75AF67E-7F3B-4D97-8E00-AB4108CD91F7}" srcOrd="0" destOrd="0" presId="urn:microsoft.com/office/officeart/2005/8/layout/list1"/>
    <dgm:cxn modelId="{2B0EB9C8-BD7A-4870-8836-E15AD6694FD1}" type="presParOf" srcId="{6854628F-E7C9-4012-B1C9-7E468691653C}" destId="{A288ED1C-DB9C-4E5B-9DE4-ED5BAF7E99D6}" srcOrd="1" destOrd="0" presId="urn:microsoft.com/office/officeart/2005/8/layout/list1"/>
    <dgm:cxn modelId="{822BF984-48C0-4F92-96DA-5C7E8DEB7397}" type="presParOf" srcId="{85519262-DC14-4D20-BC70-8913B8397335}" destId="{69069EAD-806A-4C79-91DB-5246E7DAB22B}" srcOrd="1" destOrd="0" presId="urn:microsoft.com/office/officeart/2005/8/layout/list1"/>
    <dgm:cxn modelId="{1161440F-0DB1-4E57-8402-6095C6480F76}" type="presParOf" srcId="{85519262-DC14-4D20-BC70-8913B8397335}" destId="{591A6B3F-7FC6-46E8-AAEE-DDA13455E656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7B9B4697-081D-4585-8F70-CDE1563B5FE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CC205D0-E9BB-4958-985E-1D054CBB8545}">
      <dgm:prSet phldrT="[文本]" custT="1"/>
      <dgm:spPr/>
      <dgm:t>
        <a:bodyPr/>
        <a:lstStyle/>
        <a:p>
          <a:r>
            <a:rPr lang="en-US" sz="2400" dirty="0" smtClean="0"/>
            <a:t>Private Application-Layer Protocols</a:t>
          </a:r>
          <a:endParaRPr lang="zh-CN" altLang="en-US" sz="2400" dirty="0"/>
        </a:p>
      </dgm:t>
    </dgm:pt>
    <dgm:pt modelId="{A28FCF50-6475-4F66-9052-B7B64E735689}" type="parTrans" cxnId="{178F89F6-E814-49FC-9F54-F0F486FE312A}">
      <dgm:prSet/>
      <dgm:spPr/>
      <dgm:t>
        <a:bodyPr/>
        <a:lstStyle/>
        <a:p>
          <a:endParaRPr lang="zh-CN" altLang="en-US"/>
        </a:p>
      </dgm:t>
    </dgm:pt>
    <dgm:pt modelId="{FBDDB95A-7B16-4221-92E8-52F2DB77076A}" type="sibTrans" cxnId="{178F89F6-E814-49FC-9F54-F0F486FE312A}">
      <dgm:prSet/>
      <dgm:spPr/>
      <dgm:t>
        <a:bodyPr/>
        <a:lstStyle/>
        <a:p>
          <a:endParaRPr lang="zh-CN" altLang="en-US"/>
        </a:p>
      </dgm:t>
    </dgm:pt>
    <dgm:pt modelId="{FDC1A9EE-96A6-41D4-8CF5-FC8D8087974C}">
      <dgm:prSet phldrT="[文本]" custT="1"/>
      <dgm:spPr/>
      <dgm:t>
        <a:bodyPr/>
        <a:lstStyle/>
        <a:p>
          <a:r>
            <a:rPr lang="en-US" sz="2400" dirty="0" smtClean="0"/>
            <a:t>There is no need to publish and distribute a formal protocol specification to define the interaction</a:t>
          </a:r>
          <a:endParaRPr lang="zh-CN" altLang="en-US" sz="2400" dirty="0"/>
        </a:p>
      </dgm:t>
    </dgm:pt>
    <dgm:pt modelId="{77499DA6-6B5E-4EBC-9025-62AE977B851D}" type="parTrans" cxnId="{FFBBD73C-8CCB-4C67-B509-1AE7BB0C8FF9}">
      <dgm:prSet/>
      <dgm:spPr/>
      <dgm:t>
        <a:bodyPr/>
        <a:lstStyle/>
        <a:p>
          <a:endParaRPr lang="zh-CN" altLang="en-US"/>
        </a:p>
      </dgm:t>
    </dgm:pt>
    <dgm:pt modelId="{F2A7CB75-5EDC-4797-8FB9-884D4896F9B9}" type="sibTrans" cxnId="{FFBBD73C-8CCB-4C67-B509-1AE7BB0C8FF9}">
      <dgm:prSet/>
      <dgm:spPr/>
      <dgm:t>
        <a:bodyPr/>
        <a:lstStyle/>
        <a:p>
          <a:endParaRPr lang="zh-CN" altLang="en-US"/>
        </a:p>
      </dgm:t>
    </dgm:pt>
    <dgm:pt modelId="{85392A0D-FFA9-4FD5-8720-93990A503096}">
      <dgm:prSet phldrT="[文本]" custT="1"/>
      <dgm:spPr/>
      <dgm:t>
        <a:bodyPr/>
        <a:lstStyle/>
        <a:p>
          <a:r>
            <a:rPr lang="en-US" sz="2400" dirty="0" smtClean="0"/>
            <a:t>Standardized Application-Layer Protocols</a:t>
          </a:r>
          <a:endParaRPr lang="zh-CN" altLang="en-US" sz="2400" dirty="0"/>
        </a:p>
      </dgm:t>
    </dgm:pt>
    <dgm:pt modelId="{3667D293-D412-4CDC-943C-14A05970532A}" type="parTrans" cxnId="{8DE3FAFE-1CA4-420C-95B2-08363FCCC91E}">
      <dgm:prSet/>
      <dgm:spPr/>
      <dgm:t>
        <a:bodyPr/>
        <a:lstStyle/>
        <a:p>
          <a:endParaRPr lang="zh-CN" altLang="en-US"/>
        </a:p>
      </dgm:t>
    </dgm:pt>
    <dgm:pt modelId="{B9CDE260-426B-4875-8F62-2CE8106B2BAF}" type="sibTrans" cxnId="{8DE3FAFE-1CA4-420C-95B2-08363FCCC91E}">
      <dgm:prSet/>
      <dgm:spPr/>
      <dgm:t>
        <a:bodyPr/>
        <a:lstStyle/>
        <a:p>
          <a:endParaRPr lang="zh-CN" altLang="en-US"/>
        </a:p>
      </dgm:t>
    </dgm:pt>
    <dgm:pt modelId="{B8BE63C1-1E43-4971-B7CB-97DCF315F4B7}">
      <dgm:prSet phldrT="[文本]" custT="1"/>
      <dgm:spPr/>
      <dgm:t>
        <a:bodyPr/>
        <a:lstStyle/>
        <a:p>
          <a:r>
            <a:rPr lang="en-US" sz="2400" dirty="0" smtClean="0"/>
            <a:t>It must be documented independent of any implementation</a:t>
          </a:r>
          <a:endParaRPr lang="zh-CN" altLang="en-US" sz="2400" dirty="0"/>
        </a:p>
      </dgm:t>
    </dgm:pt>
    <dgm:pt modelId="{5C850796-13A4-4081-A4AF-98964C0A898F}" type="parTrans" cxnId="{FA64D3DC-80ED-4F57-908B-B13855FE2CF9}">
      <dgm:prSet/>
      <dgm:spPr/>
      <dgm:t>
        <a:bodyPr/>
        <a:lstStyle/>
        <a:p>
          <a:endParaRPr lang="zh-CN" altLang="en-US"/>
        </a:p>
      </dgm:t>
    </dgm:pt>
    <dgm:pt modelId="{9A36CF86-D031-4E8A-B974-7B8C62EFEE85}" type="sibTrans" cxnId="{FA64D3DC-80ED-4F57-908B-B13855FE2CF9}">
      <dgm:prSet/>
      <dgm:spPr/>
      <dgm:t>
        <a:bodyPr/>
        <a:lstStyle/>
        <a:p>
          <a:endParaRPr lang="zh-CN" altLang="en-US"/>
        </a:p>
      </dgm:t>
    </dgm:pt>
    <dgm:pt modelId="{610ABBA0-1F4D-4FF8-9B23-81B1648FE487}">
      <dgm:prSet custT="1"/>
      <dgm:spPr/>
      <dgm:t>
        <a:bodyPr/>
        <a:lstStyle/>
        <a:p>
          <a:r>
            <a:rPr lang="en-US" sz="2400" dirty="0" smtClean="0"/>
            <a:t>The interaction specification must be precise and unambiguous to interoperate correctly</a:t>
          </a:r>
          <a:endParaRPr lang="zh-CN" altLang="en-US" sz="2400" dirty="0"/>
        </a:p>
      </dgm:t>
    </dgm:pt>
    <dgm:pt modelId="{FF9A0008-C9F0-47DC-8963-EC830BA1AACE}" type="parTrans" cxnId="{E6F18824-45B6-4091-8255-6B2E019ABC55}">
      <dgm:prSet/>
      <dgm:spPr/>
      <dgm:t>
        <a:bodyPr/>
        <a:lstStyle/>
        <a:p>
          <a:endParaRPr lang="zh-CN" altLang="en-US"/>
        </a:p>
      </dgm:t>
    </dgm:pt>
    <dgm:pt modelId="{3C987F8C-CB4C-4472-B7EF-D26C2EBC38C3}" type="sibTrans" cxnId="{E6F18824-45B6-4091-8255-6B2E019ABC55}">
      <dgm:prSet/>
      <dgm:spPr/>
      <dgm:t>
        <a:bodyPr/>
        <a:lstStyle/>
        <a:p>
          <a:endParaRPr lang="zh-CN" altLang="en-US"/>
        </a:p>
      </dgm:t>
    </dgm:pt>
    <dgm:pt modelId="{E6F127E8-79F3-4B22-973D-3EC888AED4F5}">
      <dgm:prSet phldrT="[文本]" custT="1"/>
      <dgm:spPr/>
      <dgm:t>
        <a:bodyPr/>
        <a:lstStyle/>
        <a:p>
          <a:r>
            <a:rPr lang="en-US" sz="2400" dirty="0" smtClean="0"/>
            <a:t>A pair of  programs that communicate over a network</a:t>
          </a:r>
          <a:endParaRPr lang="zh-CN" altLang="en-US" sz="2400" dirty="0"/>
        </a:p>
      </dgm:t>
    </dgm:pt>
    <dgm:pt modelId="{17D0D1AB-7CE0-43CA-A7D0-06CE346D8070}" type="parTrans" cxnId="{282CECB9-8DE4-4086-AECF-463793DA45FE}">
      <dgm:prSet/>
      <dgm:spPr/>
      <dgm:t>
        <a:bodyPr/>
        <a:lstStyle/>
        <a:p>
          <a:endParaRPr lang="zh-CN" altLang="en-US"/>
        </a:p>
      </dgm:t>
    </dgm:pt>
    <dgm:pt modelId="{4B9F9C89-6513-404B-A63D-BB2CA60F76A5}" type="sibTrans" cxnId="{282CECB9-8DE4-4086-AECF-463793DA45FE}">
      <dgm:prSet/>
      <dgm:spPr/>
      <dgm:t>
        <a:bodyPr/>
        <a:lstStyle/>
        <a:p>
          <a:endParaRPr lang="zh-CN" altLang="en-US"/>
        </a:p>
      </dgm:t>
    </dgm:pt>
    <dgm:pt modelId="{ED3DE94E-5AC5-40F9-A70D-B469B75C3ACA}">
      <dgm:prSet phldrT="[文本]" custT="1"/>
      <dgm:spPr/>
      <dgm:t>
        <a:bodyPr/>
        <a:lstStyle/>
        <a:p>
          <a:r>
            <a:rPr lang="en-US" sz="2400" dirty="0" smtClean="0"/>
            <a:t>A Client-Server programs based Socket API</a:t>
          </a:r>
          <a:endParaRPr lang="zh-CN" altLang="en-US" sz="2400" dirty="0"/>
        </a:p>
      </dgm:t>
    </dgm:pt>
    <dgm:pt modelId="{E8D683C0-FB62-4D84-8793-DBA9649ADB5F}" type="parTrans" cxnId="{5F4FE72B-CD72-43A6-BD0F-ED6679A950AB}">
      <dgm:prSet/>
      <dgm:spPr/>
      <dgm:t>
        <a:bodyPr/>
        <a:lstStyle/>
        <a:p>
          <a:endParaRPr lang="zh-CN" altLang="en-US"/>
        </a:p>
      </dgm:t>
    </dgm:pt>
    <dgm:pt modelId="{F3628E51-049B-46C7-9A20-89445B098C7B}" type="sibTrans" cxnId="{5F4FE72B-CD72-43A6-BD0F-ED6679A950AB}">
      <dgm:prSet/>
      <dgm:spPr/>
      <dgm:t>
        <a:bodyPr/>
        <a:lstStyle/>
        <a:p>
          <a:endParaRPr lang="zh-CN" altLang="en-US"/>
        </a:p>
      </dgm:t>
    </dgm:pt>
    <dgm:pt modelId="{C88ECAF5-6BA9-4B16-96CC-E003A385A722}" type="pres">
      <dgm:prSet presAssocID="{7B9B4697-081D-4585-8F70-CDE1563B5FE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DF99616-8AEB-4209-867C-F345677E5BB7}" type="pres">
      <dgm:prSet presAssocID="{E6F127E8-79F3-4B22-973D-3EC888AED4F5}" presName="parentLin" presStyleCnt="0"/>
      <dgm:spPr/>
    </dgm:pt>
    <dgm:pt modelId="{E0CE93B0-276C-43CE-BA49-8CED90BE7238}" type="pres">
      <dgm:prSet presAssocID="{E6F127E8-79F3-4B22-973D-3EC888AED4F5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3A0D20E2-1E56-4B4A-B3EE-566553BA9D98}" type="pres">
      <dgm:prSet presAssocID="{E6F127E8-79F3-4B22-973D-3EC888AED4F5}" presName="parentText" presStyleLbl="node1" presStyleIdx="0" presStyleCnt="3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A8803E6-0770-48C8-88EC-DF5CB6B39A47}" type="pres">
      <dgm:prSet presAssocID="{E6F127E8-79F3-4B22-973D-3EC888AED4F5}" presName="negativeSpace" presStyleCnt="0"/>
      <dgm:spPr/>
    </dgm:pt>
    <dgm:pt modelId="{CF10ED30-ED68-4461-A5C6-0FB6E0E86527}" type="pres">
      <dgm:prSet presAssocID="{E6F127E8-79F3-4B22-973D-3EC888AED4F5}" presName="childText" presStyleLbl="conFgAcc1" presStyleIdx="0" presStyleCnt="3" custScaleY="8761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704A3E8-D013-49F6-B557-39A7C896CAA1}" type="pres">
      <dgm:prSet presAssocID="{4B9F9C89-6513-404B-A63D-BB2CA60F76A5}" presName="spaceBetweenRectangles" presStyleCnt="0"/>
      <dgm:spPr/>
    </dgm:pt>
    <dgm:pt modelId="{501862C8-9F84-4D54-8C59-483293ECDC51}" type="pres">
      <dgm:prSet presAssocID="{ACC205D0-E9BB-4958-985E-1D054CBB8545}" presName="parentLin" presStyleCnt="0"/>
      <dgm:spPr/>
    </dgm:pt>
    <dgm:pt modelId="{762B42E5-8CF5-4908-BBFA-208D1A1E258B}" type="pres">
      <dgm:prSet presAssocID="{ACC205D0-E9BB-4958-985E-1D054CBB8545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82B4EAEA-32E4-49AB-A3A1-1FF494D2F89F}" type="pres">
      <dgm:prSet presAssocID="{ACC205D0-E9BB-4958-985E-1D054CBB8545}" presName="parentText" presStyleLbl="node1" presStyleIdx="1" presStyleCnt="3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62B59A1-DD98-4820-BF01-E7D50B5C9F4E}" type="pres">
      <dgm:prSet presAssocID="{ACC205D0-E9BB-4958-985E-1D054CBB8545}" presName="negativeSpace" presStyleCnt="0"/>
      <dgm:spPr/>
    </dgm:pt>
    <dgm:pt modelId="{A02D40AC-DF7C-429D-A3C9-6DED4C9AA0BD}" type="pres">
      <dgm:prSet presAssocID="{ACC205D0-E9BB-4958-985E-1D054CBB8545}" presName="childText" presStyleLbl="conFgAcc1" presStyleIdx="1" presStyleCnt="3" custScaleY="9584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E78E122-8FDB-4B53-BAB1-7588D19230C2}" type="pres">
      <dgm:prSet presAssocID="{FBDDB95A-7B16-4221-92E8-52F2DB77076A}" presName="spaceBetweenRectangles" presStyleCnt="0"/>
      <dgm:spPr/>
    </dgm:pt>
    <dgm:pt modelId="{37CA9702-6573-4C28-87A9-0C60B1783D2E}" type="pres">
      <dgm:prSet presAssocID="{85392A0D-FFA9-4FD5-8720-93990A503096}" presName="parentLin" presStyleCnt="0"/>
      <dgm:spPr/>
    </dgm:pt>
    <dgm:pt modelId="{219CD46D-4D4D-48DB-BE5C-F21801001463}" type="pres">
      <dgm:prSet presAssocID="{85392A0D-FFA9-4FD5-8720-93990A503096}" presName="parentLeftMargin" presStyleLbl="node1" presStyleIdx="1" presStyleCnt="3"/>
      <dgm:spPr/>
      <dgm:t>
        <a:bodyPr/>
        <a:lstStyle/>
        <a:p>
          <a:endParaRPr lang="zh-CN" altLang="en-US"/>
        </a:p>
      </dgm:t>
    </dgm:pt>
    <dgm:pt modelId="{DD50A018-C617-4284-B204-5914D860DF11}" type="pres">
      <dgm:prSet presAssocID="{85392A0D-FFA9-4FD5-8720-93990A503096}" presName="parentText" presStyleLbl="node1" presStyleIdx="2" presStyleCnt="3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51ADDF-9ADE-4D41-94F3-923BD243F953}" type="pres">
      <dgm:prSet presAssocID="{85392A0D-FFA9-4FD5-8720-93990A503096}" presName="negativeSpace" presStyleCnt="0"/>
      <dgm:spPr/>
    </dgm:pt>
    <dgm:pt modelId="{1F9B16D1-F100-4496-9576-74EC375BDB39}" type="pres">
      <dgm:prSet presAssocID="{85392A0D-FFA9-4FD5-8720-93990A503096}" presName="childText" presStyleLbl="conFgAcc1" presStyleIdx="2" presStyleCnt="3" custScaleY="9369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A64D3DC-80ED-4F57-908B-B13855FE2CF9}" srcId="{85392A0D-FFA9-4FD5-8720-93990A503096}" destId="{B8BE63C1-1E43-4971-B7CB-97DCF315F4B7}" srcOrd="0" destOrd="0" parTransId="{5C850796-13A4-4081-A4AF-98964C0A898F}" sibTransId="{9A36CF86-D031-4E8A-B974-7B8C62EFEE85}"/>
    <dgm:cxn modelId="{E6F18824-45B6-4091-8255-6B2E019ABC55}" srcId="{85392A0D-FFA9-4FD5-8720-93990A503096}" destId="{610ABBA0-1F4D-4FF8-9B23-81B1648FE487}" srcOrd="1" destOrd="0" parTransId="{FF9A0008-C9F0-47DC-8963-EC830BA1AACE}" sibTransId="{3C987F8C-CB4C-4472-B7EF-D26C2EBC38C3}"/>
    <dgm:cxn modelId="{8DE3FAFE-1CA4-420C-95B2-08363FCCC91E}" srcId="{7B9B4697-081D-4585-8F70-CDE1563B5FED}" destId="{85392A0D-FFA9-4FD5-8720-93990A503096}" srcOrd="2" destOrd="0" parTransId="{3667D293-D412-4CDC-943C-14A05970532A}" sibTransId="{B9CDE260-426B-4875-8F62-2CE8106B2BAF}"/>
    <dgm:cxn modelId="{7B8EF897-F270-4BF6-9CD8-E627C280C810}" type="presOf" srcId="{FDC1A9EE-96A6-41D4-8CF5-FC8D8087974C}" destId="{A02D40AC-DF7C-429D-A3C9-6DED4C9AA0BD}" srcOrd="0" destOrd="0" presId="urn:microsoft.com/office/officeart/2005/8/layout/list1"/>
    <dgm:cxn modelId="{FFBBD73C-8CCB-4C67-B509-1AE7BB0C8FF9}" srcId="{ACC205D0-E9BB-4958-985E-1D054CBB8545}" destId="{FDC1A9EE-96A6-41D4-8CF5-FC8D8087974C}" srcOrd="0" destOrd="0" parTransId="{77499DA6-6B5E-4EBC-9025-62AE977B851D}" sibTransId="{F2A7CB75-5EDC-4797-8FB9-884D4896F9B9}"/>
    <dgm:cxn modelId="{178F89F6-E814-49FC-9F54-F0F486FE312A}" srcId="{7B9B4697-081D-4585-8F70-CDE1563B5FED}" destId="{ACC205D0-E9BB-4958-985E-1D054CBB8545}" srcOrd="1" destOrd="0" parTransId="{A28FCF50-6475-4F66-9052-B7B64E735689}" sibTransId="{FBDDB95A-7B16-4221-92E8-52F2DB77076A}"/>
    <dgm:cxn modelId="{A6E59C8A-E17B-46AC-AC61-8DA94458B5A8}" type="presOf" srcId="{B8BE63C1-1E43-4971-B7CB-97DCF315F4B7}" destId="{1F9B16D1-F100-4496-9576-74EC375BDB39}" srcOrd="0" destOrd="0" presId="urn:microsoft.com/office/officeart/2005/8/layout/list1"/>
    <dgm:cxn modelId="{E31137F3-95AA-484C-BF68-D247467DE2DD}" type="presOf" srcId="{ACC205D0-E9BB-4958-985E-1D054CBB8545}" destId="{762B42E5-8CF5-4908-BBFA-208D1A1E258B}" srcOrd="0" destOrd="0" presId="urn:microsoft.com/office/officeart/2005/8/layout/list1"/>
    <dgm:cxn modelId="{31BFAF54-6477-4F2C-B35A-FD0C43700C03}" type="presOf" srcId="{610ABBA0-1F4D-4FF8-9B23-81B1648FE487}" destId="{1F9B16D1-F100-4496-9576-74EC375BDB39}" srcOrd="0" destOrd="1" presId="urn:microsoft.com/office/officeart/2005/8/layout/list1"/>
    <dgm:cxn modelId="{5DFD968C-D60C-4197-8766-19AE5FB21E6C}" type="presOf" srcId="{85392A0D-FFA9-4FD5-8720-93990A503096}" destId="{DD50A018-C617-4284-B204-5914D860DF11}" srcOrd="1" destOrd="0" presId="urn:microsoft.com/office/officeart/2005/8/layout/list1"/>
    <dgm:cxn modelId="{DE9D349C-F2EA-4DB9-AAA6-5DF156768254}" type="presOf" srcId="{E6F127E8-79F3-4B22-973D-3EC888AED4F5}" destId="{E0CE93B0-276C-43CE-BA49-8CED90BE7238}" srcOrd="0" destOrd="0" presId="urn:microsoft.com/office/officeart/2005/8/layout/list1"/>
    <dgm:cxn modelId="{D991429A-4BA6-497F-8C91-F4FAF55CD45A}" type="presOf" srcId="{ED3DE94E-5AC5-40F9-A70D-B469B75C3ACA}" destId="{CF10ED30-ED68-4461-A5C6-0FB6E0E86527}" srcOrd="0" destOrd="0" presId="urn:microsoft.com/office/officeart/2005/8/layout/list1"/>
    <dgm:cxn modelId="{D2DFA5F5-AC12-418B-BD98-DFA6B519A54E}" type="presOf" srcId="{ACC205D0-E9BB-4958-985E-1D054CBB8545}" destId="{82B4EAEA-32E4-49AB-A3A1-1FF494D2F89F}" srcOrd="1" destOrd="0" presId="urn:microsoft.com/office/officeart/2005/8/layout/list1"/>
    <dgm:cxn modelId="{B063F49C-370E-4211-99EB-2A1C5C226C27}" type="presOf" srcId="{7B9B4697-081D-4585-8F70-CDE1563B5FED}" destId="{C88ECAF5-6BA9-4B16-96CC-E003A385A722}" srcOrd="0" destOrd="0" presId="urn:microsoft.com/office/officeart/2005/8/layout/list1"/>
    <dgm:cxn modelId="{2A1EF3B6-87E8-4086-810E-DFE030E3A6A2}" type="presOf" srcId="{E6F127E8-79F3-4B22-973D-3EC888AED4F5}" destId="{3A0D20E2-1E56-4B4A-B3EE-566553BA9D98}" srcOrd="1" destOrd="0" presId="urn:microsoft.com/office/officeart/2005/8/layout/list1"/>
    <dgm:cxn modelId="{5F4FE72B-CD72-43A6-BD0F-ED6679A950AB}" srcId="{E6F127E8-79F3-4B22-973D-3EC888AED4F5}" destId="{ED3DE94E-5AC5-40F9-A70D-B469B75C3ACA}" srcOrd="0" destOrd="0" parTransId="{E8D683C0-FB62-4D84-8793-DBA9649ADB5F}" sibTransId="{F3628E51-049B-46C7-9A20-89445B098C7B}"/>
    <dgm:cxn modelId="{282CECB9-8DE4-4086-AECF-463793DA45FE}" srcId="{7B9B4697-081D-4585-8F70-CDE1563B5FED}" destId="{E6F127E8-79F3-4B22-973D-3EC888AED4F5}" srcOrd="0" destOrd="0" parTransId="{17D0D1AB-7CE0-43CA-A7D0-06CE346D8070}" sibTransId="{4B9F9C89-6513-404B-A63D-BB2CA60F76A5}"/>
    <dgm:cxn modelId="{4365A87B-671D-42F1-B038-2893D0FAA827}" type="presOf" srcId="{85392A0D-FFA9-4FD5-8720-93990A503096}" destId="{219CD46D-4D4D-48DB-BE5C-F21801001463}" srcOrd="0" destOrd="0" presId="urn:microsoft.com/office/officeart/2005/8/layout/list1"/>
    <dgm:cxn modelId="{8504D178-198B-41CE-84F6-1D20245689C0}" type="presParOf" srcId="{C88ECAF5-6BA9-4B16-96CC-E003A385A722}" destId="{BDF99616-8AEB-4209-867C-F345677E5BB7}" srcOrd="0" destOrd="0" presId="urn:microsoft.com/office/officeart/2005/8/layout/list1"/>
    <dgm:cxn modelId="{225D82F6-EF7E-4313-AA4F-2DD830CA858F}" type="presParOf" srcId="{BDF99616-8AEB-4209-867C-F345677E5BB7}" destId="{E0CE93B0-276C-43CE-BA49-8CED90BE7238}" srcOrd="0" destOrd="0" presId="urn:microsoft.com/office/officeart/2005/8/layout/list1"/>
    <dgm:cxn modelId="{62ADF4D2-158C-4086-8149-F4006D7514EE}" type="presParOf" srcId="{BDF99616-8AEB-4209-867C-F345677E5BB7}" destId="{3A0D20E2-1E56-4B4A-B3EE-566553BA9D98}" srcOrd="1" destOrd="0" presId="urn:microsoft.com/office/officeart/2005/8/layout/list1"/>
    <dgm:cxn modelId="{FC071EC1-306A-4023-90BF-619EE8E17E3F}" type="presParOf" srcId="{C88ECAF5-6BA9-4B16-96CC-E003A385A722}" destId="{AA8803E6-0770-48C8-88EC-DF5CB6B39A47}" srcOrd="1" destOrd="0" presId="urn:microsoft.com/office/officeart/2005/8/layout/list1"/>
    <dgm:cxn modelId="{35F9CB5D-0F1D-4594-BCFE-B56FA8C06BC1}" type="presParOf" srcId="{C88ECAF5-6BA9-4B16-96CC-E003A385A722}" destId="{CF10ED30-ED68-4461-A5C6-0FB6E0E86527}" srcOrd="2" destOrd="0" presId="urn:microsoft.com/office/officeart/2005/8/layout/list1"/>
    <dgm:cxn modelId="{C9A189EA-67C6-401B-B4DB-18881772FC80}" type="presParOf" srcId="{C88ECAF5-6BA9-4B16-96CC-E003A385A722}" destId="{E704A3E8-D013-49F6-B557-39A7C896CAA1}" srcOrd="3" destOrd="0" presId="urn:microsoft.com/office/officeart/2005/8/layout/list1"/>
    <dgm:cxn modelId="{B6B92AFB-25CE-422F-879D-C012CAC5C3AE}" type="presParOf" srcId="{C88ECAF5-6BA9-4B16-96CC-E003A385A722}" destId="{501862C8-9F84-4D54-8C59-483293ECDC51}" srcOrd="4" destOrd="0" presId="urn:microsoft.com/office/officeart/2005/8/layout/list1"/>
    <dgm:cxn modelId="{7184EBF6-AAB4-4C5A-AEBE-E2DBA5E837ED}" type="presParOf" srcId="{501862C8-9F84-4D54-8C59-483293ECDC51}" destId="{762B42E5-8CF5-4908-BBFA-208D1A1E258B}" srcOrd="0" destOrd="0" presId="urn:microsoft.com/office/officeart/2005/8/layout/list1"/>
    <dgm:cxn modelId="{B23F1954-4B7D-49E5-80B1-A59A99FA24CA}" type="presParOf" srcId="{501862C8-9F84-4D54-8C59-483293ECDC51}" destId="{82B4EAEA-32E4-49AB-A3A1-1FF494D2F89F}" srcOrd="1" destOrd="0" presId="urn:microsoft.com/office/officeart/2005/8/layout/list1"/>
    <dgm:cxn modelId="{D52E0070-6A4C-4FA0-83CE-07EC777F8568}" type="presParOf" srcId="{C88ECAF5-6BA9-4B16-96CC-E003A385A722}" destId="{B62B59A1-DD98-4820-BF01-E7D50B5C9F4E}" srcOrd="5" destOrd="0" presId="urn:microsoft.com/office/officeart/2005/8/layout/list1"/>
    <dgm:cxn modelId="{75DE1203-C8CD-4A97-BED9-A692F4C6324E}" type="presParOf" srcId="{C88ECAF5-6BA9-4B16-96CC-E003A385A722}" destId="{A02D40AC-DF7C-429D-A3C9-6DED4C9AA0BD}" srcOrd="6" destOrd="0" presId="urn:microsoft.com/office/officeart/2005/8/layout/list1"/>
    <dgm:cxn modelId="{72D33B65-3093-4C36-B625-CC895A748E57}" type="presParOf" srcId="{C88ECAF5-6BA9-4B16-96CC-E003A385A722}" destId="{BE78E122-8FDB-4B53-BAB1-7588D19230C2}" srcOrd="7" destOrd="0" presId="urn:microsoft.com/office/officeart/2005/8/layout/list1"/>
    <dgm:cxn modelId="{9892D14C-52A3-4E4D-9465-FE3F2A1453B9}" type="presParOf" srcId="{C88ECAF5-6BA9-4B16-96CC-E003A385A722}" destId="{37CA9702-6573-4C28-87A9-0C60B1783D2E}" srcOrd="8" destOrd="0" presId="urn:microsoft.com/office/officeart/2005/8/layout/list1"/>
    <dgm:cxn modelId="{37EFA0B4-CB2D-46C0-BC3D-D40C654679F0}" type="presParOf" srcId="{37CA9702-6573-4C28-87A9-0C60B1783D2E}" destId="{219CD46D-4D4D-48DB-BE5C-F21801001463}" srcOrd="0" destOrd="0" presId="urn:microsoft.com/office/officeart/2005/8/layout/list1"/>
    <dgm:cxn modelId="{E353B55F-C443-43A0-92AF-9BB49AFA932A}" type="presParOf" srcId="{37CA9702-6573-4C28-87A9-0C60B1783D2E}" destId="{DD50A018-C617-4284-B204-5914D860DF11}" srcOrd="1" destOrd="0" presId="urn:microsoft.com/office/officeart/2005/8/layout/list1"/>
    <dgm:cxn modelId="{3F88AADF-327C-4F22-80F0-F09EF4DFA896}" type="presParOf" srcId="{C88ECAF5-6BA9-4B16-96CC-E003A385A722}" destId="{7B51ADDF-9ADE-4D41-94F3-923BD243F953}" srcOrd="9" destOrd="0" presId="urn:microsoft.com/office/officeart/2005/8/layout/list1"/>
    <dgm:cxn modelId="{DFA77984-122F-4C04-A470-89A088298ECE}" type="presParOf" srcId="{C88ECAF5-6BA9-4B16-96CC-E003A385A722}" destId="{1F9B16D1-F100-4496-9576-74EC375BDB3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9026952E-BE91-42F2-8C0A-65DADF2BDF3E}" type="doc">
      <dgm:prSet loTypeId="urn:microsoft.com/office/officeart/2005/8/layout/vList2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5BEC8999-529B-4201-86BD-D7A9B23E7B80}">
      <dgm:prSet/>
      <dgm:spPr>
        <a:xfrm>
          <a:off x="0" y="11835"/>
          <a:ext cx="6696744" cy="608400"/>
        </a:xfrm>
        <a:gradFill rotWithShape="0">
          <a:gsLst>
            <a:gs pos="0">
              <a:srgbClr val="C0504D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C0504D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C0504D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rtl="0"/>
          <a:r>
            <a:rPr lang="en-US" altLang="zh-CN" dirty="0" smtClean="0"/>
            <a:t>A large-scale</a:t>
          </a:r>
          <a:r>
            <a:rPr lang="zh-CN" altLang="en-US" dirty="0" smtClean="0"/>
            <a:t>，</a:t>
          </a:r>
          <a:r>
            <a:rPr lang="en-US" altLang="zh-CN" dirty="0" smtClean="0"/>
            <a:t>on-line repository of information</a:t>
          </a:r>
          <a:endParaRPr lang="zh-CN" altLang="en-US" dirty="0">
            <a:solidFill>
              <a:sysClr val="windowText" lastClr="000000"/>
            </a:solidFill>
            <a:latin typeface="Cambria Math"/>
            <a:ea typeface="宋体"/>
            <a:cs typeface="+mn-cs"/>
          </a:endParaRPr>
        </a:p>
      </dgm:t>
    </dgm:pt>
    <dgm:pt modelId="{E04901C9-3844-4A0F-955D-D88288C38C26}" type="parTrans" cxnId="{E4C56F89-00BD-48A3-8257-DF7923AEE4CF}">
      <dgm:prSet/>
      <dgm:spPr/>
      <dgm:t>
        <a:bodyPr/>
        <a:lstStyle/>
        <a:p>
          <a:endParaRPr lang="zh-CN" altLang="en-US"/>
        </a:p>
      </dgm:t>
    </dgm:pt>
    <dgm:pt modelId="{CD67EABB-8085-4073-8578-A6AEBCD0FB7E}" type="sibTrans" cxnId="{E4C56F89-00BD-48A3-8257-DF7923AEE4CF}">
      <dgm:prSet/>
      <dgm:spPr/>
      <dgm:t>
        <a:bodyPr/>
        <a:lstStyle/>
        <a:p>
          <a:endParaRPr lang="zh-CN" altLang="en-US"/>
        </a:p>
      </dgm:t>
    </dgm:pt>
    <dgm:pt modelId="{E77B5939-FE48-471B-B9F6-3A155FF01E09}">
      <dgm:prSet/>
      <dgm:spPr/>
      <dgm:t>
        <a:bodyPr/>
        <a:lstStyle/>
        <a:p>
          <a:r>
            <a:rPr lang="en-US" altLang="zh-CN" dirty="0" smtClean="0"/>
            <a:t>The multiple servers</a:t>
          </a:r>
        </a:p>
      </dgm:t>
    </dgm:pt>
    <dgm:pt modelId="{E77F8901-8152-4342-8CC8-D2D8CC10F6D7}" type="parTrans" cxnId="{05C13E2C-3811-417E-8F9A-AAF55256F83E}">
      <dgm:prSet/>
      <dgm:spPr/>
      <dgm:t>
        <a:bodyPr/>
        <a:lstStyle/>
        <a:p>
          <a:endParaRPr lang="zh-CN" altLang="en-US"/>
        </a:p>
      </dgm:t>
    </dgm:pt>
    <dgm:pt modelId="{D831C0EB-5317-468D-AE03-0E11EEE87476}" type="sibTrans" cxnId="{05C13E2C-3811-417E-8F9A-AAF55256F83E}">
      <dgm:prSet/>
      <dgm:spPr/>
      <dgm:t>
        <a:bodyPr/>
        <a:lstStyle/>
        <a:p>
          <a:endParaRPr lang="zh-CN" altLang="en-US"/>
        </a:p>
      </dgm:t>
    </dgm:pt>
    <dgm:pt modelId="{E5120F25-44AB-4F08-92F5-7B582F26F244}" type="pres">
      <dgm:prSet presAssocID="{9026952E-BE91-42F2-8C0A-65DADF2BDF3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0AB7B21-06A6-46DE-9720-AD0E2A65A927}" type="pres">
      <dgm:prSet presAssocID="{5BEC8999-529B-4201-86BD-D7A9B23E7B80}" presName="parentText" presStyleLbl="node1" presStyleIdx="0" presStyleCnt="2">
        <dgm:presLayoutVars>
          <dgm:chMax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CF5B852B-B767-4A96-856A-07B6EA0568A8}" type="pres">
      <dgm:prSet presAssocID="{CD67EABB-8085-4073-8578-A6AEBCD0FB7E}" presName="spacer" presStyleCnt="0"/>
      <dgm:spPr/>
    </dgm:pt>
    <dgm:pt modelId="{DA6A7A45-4E0B-40C5-9205-BBCA527097E1}" type="pres">
      <dgm:prSet presAssocID="{E77B5939-FE48-471B-B9F6-3A155FF01E09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8858B6E-81F2-4F95-B391-D1185CFE3408}" type="presOf" srcId="{9026952E-BE91-42F2-8C0A-65DADF2BDF3E}" destId="{E5120F25-44AB-4F08-92F5-7B582F26F244}" srcOrd="0" destOrd="0" presId="urn:microsoft.com/office/officeart/2005/8/layout/vList2"/>
    <dgm:cxn modelId="{B8F2B8B4-7262-4739-BB69-FEBEED608719}" type="presOf" srcId="{E77B5939-FE48-471B-B9F6-3A155FF01E09}" destId="{DA6A7A45-4E0B-40C5-9205-BBCA527097E1}" srcOrd="0" destOrd="0" presId="urn:microsoft.com/office/officeart/2005/8/layout/vList2"/>
    <dgm:cxn modelId="{05C13E2C-3811-417E-8F9A-AAF55256F83E}" srcId="{9026952E-BE91-42F2-8C0A-65DADF2BDF3E}" destId="{E77B5939-FE48-471B-B9F6-3A155FF01E09}" srcOrd="1" destOrd="0" parTransId="{E77F8901-8152-4342-8CC8-D2D8CC10F6D7}" sibTransId="{D831C0EB-5317-468D-AE03-0E11EEE87476}"/>
    <dgm:cxn modelId="{E4C56F89-00BD-48A3-8257-DF7923AEE4CF}" srcId="{9026952E-BE91-42F2-8C0A-65DADF2BDF3E}" destId="{5BEC8999-529B-4201-86BD-D7A9B23E7B80}" srcOrd="0" destOrd="0" parTransId="{E04901C9-3844-4A0F-955D-D88288C38C26}" sibTransId="{CD67EABB-8085-4073-8578-A6AEBCD0FB7E}"/>
    <dgm:cxn modelId="{B3F918E3-4AE9-4770-9694-57DECCC66C8D}" type="presOf" srcId="{5BEC8999-529B-4201-86BD-D7A9B23E7B80}" destId="{10AB7B21-06A6-46DE-9720-AD0E2A65A927}" srcOrd="0" destOrd="0" presId="urn:microsoft.com/office/officeart/2005/8/layout/vList2"/>
    <dgm:cxn modelId="{B4982A48-D6A4-4F90-86F4-99D6EEE5A87B}" type="presParOf" srcId="{E5120F25-44AB-4F08-92F5-7B582F26F244}" destId="{10AB7B21-06A6-46DE-9720-AD0E2A65A927}" srcOrd="0" destOrd="0" presId="urn:microsoft.com/office/officeart/2005/8/layout/vList2"/>
    <dgm:cxn modelId="{13231D49-6496-4385-ACFC-9886AE938938}" type="presParOf" srcId="{E5120F25-44AB-4F08-92F5-7B582F26F244}" destId="{CF5B852B-B767-4A96-856A-07B6EA0568A8}" srcOrd="1" destOrd="0" presId="urn:microsoft.com/office/officeart/2005/8/layout/vList2"/>
    <dgm:cxn modelId="{D7E9DED1-6EDD-4509-B66E-51965270A593}" type="presParOf" srcId="{E5120F25-44AB-4F08-92F5-7B582F26F244}" destId="{DA6A7A45-4E0B-40C5-9205-BBCA527097E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7B9B4697-081D-4585-8F70-CDE1563B5FE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CC205D0-E9BB-4958-985E-1D054CBB8545}">
      <dgm:prSet phldrT="[文本]" custT="1"/>
      <dgm:spPr/>
      <dgm:t>
        <a:bodyPr/>
        <a:lstStyle/>
        <a:p>
          <a:r>
            <a:rPr lang="en-US" sz="2400" dirty="0" smtClean="0"/>
            <a:t>A textual representation</a:t>
          </a:r>
          <a:endParaRPr lang="zh-CN" altLang="en-US" sz="2400" dirty="0"/>
        </a:p>
      </dgm:t>
    </dgm:pt>
    <dgm:pt modelId="{A28FCF50-6475-4F66-9052-B7B64E735689}" type="parTrans" cxnId="{178F89F6-E814-49FC-9F54-F0F486FE312A}">
      <dgm:prSet/>
      <dgm:spPr/>
      <dgm:t>
        <a:bodyPr/>
        <a:lstStyle/>
        <a:p>
          <a:endParaRPr lang="zh-CN" altLang="en-US"/>
        </a:p>
      </dgm:t>
    </dgm:pt>
    <dgm:pt modelId="{FBDDB95A-7B16-4221-92E8-52F2DB77076A}" type="sibTrans" cxnId="{178F89F6-E814-49FC-9F54-F0F486FE312A}">
      <dgm:prSet/>
      <dgm:spPr/>
      <dgm:t>
        <a:bodyPr/>
        <a:lstStyle/>
        <a:p>
          <a:endParaRPr lang="zh-CN" altLang="en-US"/>
        </a:p>
      </dgm:t>
    </dgm:pt>
    <dgm:pt modelId="{85392A0D-FFA9-4FD5-8720-93990A503096}">
      <dgm:prSet phldrT="[文本]" custT="1"/>
      <dgm:spPr/>
      <dgm:t>
        <a:bodyPr/>
        <a:lstStyle/>
        <a:p>
          <a:r>
            <a:rPr lang="en-US" sz="2400" dirty="0" smtClean="0"/>
            <a:t>The Syntax for the Web Page</a:t>
          </a:r>
          <a:endParaRPr lang="zh-CN" altLang="en-US" sz="2400" dirty="0"/>
        </a:p>
      </dgm:t>
    </dgm:pt>
    <dgm:pt modelId="{3667D293-D412-4CDC-943C-14A05970532A}" type="parTrans" cxnId="{8DE3FAFE-1CA4-420C-95B2-08363FCCC91E}">
      <dgm:prSet/>
      <dgm:spPr/>
      <dgm:t>
        <a:bodyPr/>
        <a:lstStyle/>
        <a:p>
          <a:endParaRPr lang="zh-CN" altLang="en-US"/>
        </a:p>
      </dgm:t>
    </dgm:pt>
    <dgm:pt modelId="{B9CDE260-426B-4875-8F62-2CE8106B2BAF}" type="sibTrans" cxnId="{8DE3FAFE-1CA4-420C-95B2-08363FCCC91E}">
      <dgm:prSet/>
      <dgm:spPr/>
      <dgm:t>
        <a:bodyPr/>
        <a:lstStyle/>
        <a:p>
          <a:endParaRPr lang="zh-CN" altLang="en-US"/>
        </a:p>
      </dgm:t>
    </dgm:pt>
    <dgm:pt modelId="{B8BE63C1-1E43-4971-B7CB-97DCF315F4B7}">
      <dgm:prSet phldrT="[文本]" custT="1"/>
      <dgm:spPr/>
      <dgm:t>
        <a:bodyPr/>
        <a:lstStyle/>
        <a:p>
          <a:r>
            <a:rPr lang="en-US" altLang="zh-CN" sz="2400" dirty="0" smtClean="0"/>
            <a:t>G</a:t>
          </a:r>
          <a:r>
            <a:rPr lang="en-US" sz="2400" dirty="0" smtClean="0"/>
            <a:t>raphics</a:t>
          </a:r>
          <a:endParaRPr lang="zh-CN" altLang="en-US" sz="2400" dirty="0"/>
        </a:p>
      </dgm:t>
    </dgm:pt>
    <dgm:pt modelId="{5C850796-13A4-4081-A4AF-98964C0A898F}" type="parTrans" cxnId="{FA64D3DC-80ED-4F57-908B-B13855FE2CF9}">
      <dgm:prSet/>
      <dgm:spPr/>
      <dgm:t>
        <a:bodyPr/>
        <a:lstStyle/>
        <a:p>
          <a:endParaRPr lang="zh-CN" altLang="en-US"/>
        </a:p>
      </dgm:t>
    </dgm:pt>
    <dgm:pt modelId="{9A36CF86-D031-4E8A-B974-7B8C62EFEE85}" type="sibTrans" cxnId="{FA64D3DC-80ED-4F57-908B-B13855FE2CF9}">
      <dgm:prSet/>
      <dgm:spPr/>
      <dgm:t>
        <a:bodyPr/>
        <a:lstStyle/>
        <a:p>
          <a:endParaRPr lang="zh-CN" altLang="en-US"/>
        </a:p>
      </dgm:t>
    </dgm:pt>
    <dgm:pt modelId="{610ABBA0-1F4D-4FF8-9B23-81B1648FE487}">
      <dgm:prSet custT="1"/>
      <dgm:spPr/>
      <dgm:t>
        <a:bodyPr/>
        <a:lstStyle/>
        <a:p>
          <a:r>
            <a:rPr lang="en-US" sz="2400" dirty="0" smtClean="0"/>
            <a:t>The link to another web page</a:t>
          </a:r>
          <a:endParaRPr lang="zh-CN" altLang="en-US" sz="2400" dirty="0"/>
        </a:p>
      </dgm:t>
    </dgm:pt>
    <dgm:pt modelId="{FF9A0008-C9F0-47DC-8963-EC830BA1AACE}" type="parTrans" cxnId="{E6F18824-45B6-4091-8255-6B2E019ABC55}">
      <dgm:prSet/>
      <dgm:spPr/>
      <dgm:t>
        <a:bodyPr/>
        <a:lstStyle/>
        <a:p>
          <a:endParaRPr lang="zh-CN" altLang="en-US"/>
        </a:p>
      </dgm:t>
    </dgm:pt>
    <dgm:pt modelId="{3C987F8C-CB4C-4472-B7EF-D26C2EBC38C3}" type="sibTrans" cxnId="{E6F18824-45B6-4091-8255-6B2E019ABC55}">
      <dgm:prSet/>
      <dgm:spPr/>
      <dgm:t>
        <a:bodyPr/>
        <a:lstStyle/>
        <a:p>
          <a:endParaRPr lang="zh-CN" altLang="en-US"/>
        </a:p>
      </dgm:t>
    </dgm:pt>
    <dgm:pt modelId="{189D726A-FEAD-4F3B-9E23-0123A8C9AFBC}">
      <dgm:prSet phldrT="[文本]" custT="1"/>
      <dgm:spPr/>
      <dgm:t>
        <a:bodyPr/>
        <a:lstStyle/>
        <a:p>
          <a:r>
            <a:rPr lang="en-US" sz="2400" dirty="0" smtClean="0"/>
            <a:t>Video and audio</a:t>
          </a:r>
          <a:endParaRPr lang="zh-CN" altLang="en-US" sz="2400" dirty="0"/>
        </a:p>
      </dgm:t>
    </dgm:pt>
    <dgm:pt modelId="{C1D40DBA-1C2B-464A-BC4C-D3CE28C7873D}" type="parTrans" cxnId="{E259664B-58E1-4983-90B6-9E574A71C325}">
      <dgm:prSet/>
      <dgm:spPr/>
      <dgm:t>
        <a:bodyPr/>
        <a:lstStyle/>
        <a:p>
          <a:endParaRPr lang="zh-CN" altLang="en-US"/>
        </a:p>
      </dgm:t>
    </dgm:pt>
    <dgm:pt modelId="{4E43E6D4-F6F9-458B-BCBF-E7084FF1962E}" type="sibTrans" cxnId="{E259664B-58E1-4983-90B6-9E574A71C325}">
      <dgm:prSet/>
      <dgm:spPr/>
      <dgm:t>
        <a:bodyPr/>
        <a:lstStyle/>
        <a:p>
          <a:endParaRPr lang="zh-CN" altLang="en-US"/>
        </a:p>
      </dgm:t>
    </dgm:pt>
    <dgm:pt modelId="{9180818A-C737-4A8D-B108-1DFB74B1F777}">
      <dgm:prSet phldrT="[文本]" custT="1"/>
      <dgm:spPr/>
      <dgm:t>
        <a:bodyPr/>
        <a:lstStyle/>
        <a:p>
          <a:r>
            <a:rPr lang="en-US" altLang="zh-CN" sz="2400" dirty="0" smtClean="0">
              <a:latin typeface="Times New Roman" pitchFamily="18" charset="0"/>
            </a:rPr>
            <a:t>Hypertext</a:t>
          </a:r>
          <a:endParaRPr lang="zh-CN" altLang="en-US" sz="2400" dirty="0"/>
        </a:p>
      </dgm:t>
    </dgm:pt>
    <dgm:pt modelId="{A432D4E4-89AC-4BD0-A164-94D0AAC50AC2}" type="parTrans" cxnId="{0F56B9A4-9DA1-43A1-A13E-9C76AF10B74F}">
      <dgm:prSet/>
      <dgm:spPr/>
      <dgm:t>
        <a:bodyPr/>
        <a:lstStyle/>
        <a:p>
          <a:endParaRPr lang="zh-CN" altLang="en-US"/>
        </a:p>
      </dgm:t>
    </dgm:pt>
    <dgm:pt modelId="{1461D3D5-D549-4BCF-8964-F84AB9190721}" type="sibTrans" cxnId="{0F56B9A4-9DA1-43A1-A13E-9C76AF10B74F}">
      <dgm:prSet/>
      <dgm:spPr/>
      <dgm:t>
        <a:bodyPr/>
        <a:lstStyle/>
        <a:p>
          <a:endParaRPr lang="zh-CN" altLang="en-US"/>
        </a:p>
      </dgm:t>
    </dgm:pt>
    <dgm:pt modelId="{14CBAB09-5600-49AE-9316-ECC000C606E7}">
      <dgm:prSet custT="1"/>
      <dgm:spPr/>
      <dgm:t>
        <a:bodyPr/>
        <a:lstStyle/>
        <a:p>
          <a:r>
            <a:rPr lang="en-US" sz="2400" dirty="0" smtClean="0"/>
            <a:t>A declarative Language</a:t>
          </a:r>
          <a:endParaRPr lang="zh-CN" altLang="en-US" sz="2400" dirty="0"/>
        </a:p>
      </dgm:t>
    </dgm:pt>
    <dgm:pt modelId="{A4DA0E27-9724-4391-A684-856D462E25B3}" type="parTrans" cxnId="{75F8063F-43F3-4E5A-A3C8-3C37100FBB84}">
      <dgm:prSet/>
      <dgm:spPr/>
      <dgm:t>
        <a:bodyPr/>
        <a:lstStyle/>
        <a:p>
          <a:endParaRPr lang="zh-CN" altLang="en-US"/>
        </a:p>
      </dgm:t>
    </dgm:pt>
    <dgm:pt modelId="{499B1ECA-4A49-457C-8640-89A022A4A2BB}" type="sibTrans" cxnId="{75F8063F-43F3-4E5A-A3C8-3C37100FBB84}">
      <dgm:prSet/>
      <dgm:spPr/>
      <dgm:t>
        <a:bodyPr/>
        <a:lstStyle/>
        <a:p>
          <a:endParaRPr lang="zh-CN" altLang="en-US"/>
        </a:p>
      </dgm:t>
    </dgm:pt>
    <dgm:pt modelId="{E9957C1A-3799-47E3-A2E1-2A76BD9D3FAF}">
      <dgm:prSet custT="1"/>
      <dgm:spPr/>
      <dgm:t>
        <a:bodyPr/>
        <a:lstStyle/>
        <a:p>
          <a:r>
            <a:rPr lang="en-US" sz="2400" dirty="0" smtClean="0"/>
            <a:t>Gives general guidelines for display</a:t>
          </a:r>
          <a:endParaRPr lang="zh-CN" altLang="en-US" sz="2400" dirty="0"/>
        </a:p>
      </dgm:t>
    </dgm:pt>
    <dgm:pt modelId="{2A31374C-9F67-41FC-8DA1-2EABAE87CB25}" type="parTrans" cxnId="{20E98D6E-1A82-472F-94BC-E523E54E7DC9}">
      <dgm:prSet/>
      <dgm:spPr/>
      <dgm:t>
        <a:bodyPr/>
        <a:lstStyle/>
        <a:p>
          <a:endParaRPr lang="zh-CN" altLang="en-US"/>
        </a:p>
      </dgm:t>
    </dgm:pt>
    <dgm:pt modelId="{2757B7B0-3A98-48AB-88E4-4D3D7F9F1391}" type="sibTrans" cxnId="{20E98D6E-1A82-472F-94BC-E523E54E7DC9}">
      <dgm:prSet/>
      <dgm:spPr/>
      <dgm:t>
        <a:bodyPr/>
        <a:lstStyle/>
        <a:p>
          <a:endParaRPr lang="zh-CN" altLang="en-US"/>
        </a:p>
      </dgm:t>
    </dgm:pt>
    <dgm:pt modelId="{682F7BDF-BD63-4B46-A982-047B48A64CAA}">
      <dgm:prSet phldrT="[文本]" custT="1"/>
      <dgm:spPr/>
      <dgm:t>
        <a:bodyPr/>
        <a:lstStyle/>
        <a:p>
          <a:r>
            <a:rPr lang="en-US" altLang="zh-CN" sz="2400" dirty="0" smtClean="0"/>
            <a:t>Text</a:t>
          </a:r>
          <a:endParaRPr lang="zh-CN" altLang="en-US" sz="2400" dirty="0"/>
        </a:p>
      </dgm:t>
    </dgm:pt>
    <dgm:pt modelId="{7A837020-EB44-40E8-8389-B71817B97434}" type="parTrans" cxnId="{B0F4B0B1-E798-4192-8CEC-C3B57073FC55}">
      <dgm:prSet/>
      <dgm:spPr/>
    </dgm:pt>
    <dgm:pt modelId="{84357306-E31F-4F96-BE5D-46C535D8190A}" type="sibTrans" cxnId="{B0F4B0B1-E798-4192-8CEC-C3B57073FC55}">
      <dgm:prSet/>
      <dgm:spPr/>
    </dgm:pt>
    <dgm:pt modelId="{C88ECAF5-6BA9-4B16-96CC-E003A385A722}" type="pres">
      <dgm:prSet presAssocID="{7B9B4697-081D-4585-8F70-CDE1563B5FE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7CA9702-6573-4C28-87A9-0C60B1783D2E}" type="pres">
      <dgm:prSet presAssocID="{85392A0D-FFA9-4FD5-8720-93990A503096}" presName="parentLin" presStyleCnt="0"/>
      <dgm:spPr/>
    </dgm:pt>
    <dgm:pt modelId="{219CD46D-4D4D-48DB-BE5C-F21801001463}" type="pres">
      <dgm:prSet presAssocID="{85392A0D-FFA9-4FD5-8720-93990A503096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DD50A018-C617-4284-B204-5914D860DF11}" type="pres">
      <dgm:prSet presAssocID="{85392A0D-FFA9-4FD5-8720-93990A503096}" presName="parentText" presStyleLbl="node1" presStyleIdx="0" presStyleCnt="2" custScaleY="69679" custLinFactNeighborX="-2539" custLinFactNeighborY="-419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51ADDF-9ADE-4D41-94F3-923BD243F953}" type="pres">
      <dgm:prSet presAssocID="{85392A0D-FFA9-4FD5-8720-93990A503096}" presName="negativeSpace" presStyleCnt="0"/>
      <dgm:spPr/>
    </dgm:pt>
    <dgm:pt modelId="{1F9B16D1-F100-4496-9576-74EC375BDB39}" type="pres">
      <dgm:prSet presAssocID="{85392A0D-FFA9-4FD5-8720-93990A503096}" presName="childText" presStyleLbl="conFgAcc1" presStyleIdx="0" presStyleCnt="2" custScaleY="88290" custLinFactNeighborX="459" custLinFactNeighborY="4127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E5A7C27-3715-4D3C-B72C-6D4247EA8EC4}" type="pres">
      <dgm:prSet presAssocID="{B9CDE260-426B-4875-8F62-2CE8106B2BAF}" presName="spaceBetweenRectangles" presStyleCnt="0"/>
      <dgm:spPr/>
    </dgm:pt>
    <dgm:pt modelId="{7D978CCF-6282-43FD-A337-C43B4AC8616F}" type="pres">
      <dgm:prSet presAssocID="{14CBAB09-5600-49AE-9316-ECC000C606E7}" presName="parentLin" presStyleCnt="0"/>
      <dgm:spPr/>
    </dgm:pt>
    <dgm:pt modelId="{059054AA-284B-46E5-96F8-DC3F61E8A70A}" type="pres">
      <dgm:prSet presAssocID="{14CBAB09-5600-49AE-9316-ECC000C606E7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4707FA4F-05CE-4F9C-8710-D44C4E53E991}" type="pres">
      <dgm:prSet presAssocID="{14CBAB09-5600-49AE-9316-ECC000C606E7}" presName="parentText" presStyleLbl="node1" presStyleIdx="1" presStyleCnt="2" custScaleY="64234" custLinFactNeighborX="-22357" custLinFactNeighborY="-2530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E077CBD-8291-4E52-A833-DFA77A3E2FC9}" type="pres">
      <dgm:prSet presAssocID="{14CBAB09-5600-49AE-9316-ECC000C606E7}" presName="negativeSpace" presStyleCnt="0"/>
      <dgm:spPr/>
    </dgm:pt>
    <dgm:pt modelId="{B1B88482-0881-49EB-A90F-A60532B5F1C0}" type="pres">
      <dgm:prSet presAssocID="{14CBAB09-5600-49AE-9316-ECC000C606E7}" presName="childText" presStyleLbl="conFgAcc1" presStyleIdx="1" presStyleCnt="2" custScaleY="8313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01C50D4-153F-47F2-99D3-0D934DB881CC}" type="presOf" srcId="{85392A0D-FFA9-4FD5-8720-93990A503096}" destId="{219CD46D-4D4D-48DB-BE5C-F21801001463}" srcOrd="0" destOrd="0" presId="urn:microsoft.com/office/officeart/2005/8/layout/list1"/>
    <dgm:cxn modelId="{FA64D3DC-80ED-4F57-908B-B13855FE2CF9}" srcId="{85392A0D-FFA9-4FD5-8720-93990A503096}" destId="{B8BE63C1-1E43-4971-B7CB-97DCF315F4B7}" srcOrd="1" destOrd="0" parTransId="{5C850796-13A4-4081-A4AF-98964C0A898F}" sibTransId="{9A36CF86-D031-4E8A-B974-7B8C62EFEE85}"/>
    <dgm:cxn modelId="{43EF4D28-6FD7-4BD1-AE5A-25E9327DC7FF}" type="presOf" srcId="{ACC205D0-E9BB-4958-985E-1D054CBB8545}" destId="{B1B88482-0881-49EB-A90F-A60532B5F1C0}" srcOrd="0" destOrd="0" presId="urn:microsoft.com/office/officeart/2005/8/layout/list1"/>
    <dgm:cxn modelId="{E6F18824-45B6-4091-8255-6B2E019ABC55}" srcId="{9180818A-C737-4A8D-B108-1DFB74B1F777}" destId="{610ABBA0-1F4D-4FF8-9B23-81B1648FE487}" srcOrd="0" destOrd="0" parTransId="{FF9A0008-C9F0-47DC-8963-EC830BA1AACE}" sibTransId="{3C987F8C-CB4C-4472-B7EF-D26C2EBC38C3}"/>
    <dgm:cxn modelId="{8DE3FAFE-1CA4-420C-95B2-08363FCCC91E}" srcId="{7B9B4697-081D-4585-8F70-CDE1563B5FED}" destId="{85392A0D-FFA9-4FD5-8720-93990A503096}" srcOrd="0" destOrd="0" parTransId="{3667D293-D412-4CDC-943C-14A05970532A}" sibTransId="{B9CDE260-426B-4875-8F62-2CE8106B2BAF}"/>
    <dgm:cxn modelId="{A0BA0CB4-2DAB-46C7-A22C-65BDF35F4CB5}" type="presOf" srcId="{189D726A-FEAD-4F3B-9E23-0123A8C9AFBC}" destId="{1F9B16D1-F100-4496-9576-74EC375BDB39}" srcOrd="0" destOrd="2" presId="urn:microsoft.com/office/officeart/2005/8/layout/list1"/>
    <dgm:cxn modelId="{E259664B-58E1-4983-90B6-9E574A71C325}" srcId="{85392A0D-FFA9-4FD5-8720-93990A503096}" destId="{189D726A-FEAD-4F3B-9E23-0123A8C9AFBC}" srcOrd="2" destOrd="0" parTransId="{C1D40DBA-1C2B-464A-BC4C-D3CE28C7873D}" sibTransId="{4E43E6D4-F6F9-458B-BCBF-E7084FF1962E}"/>
    <dgm:cxn modelId="{BCC6D3C8-5D4D-440B-B75E-FCB73B953E9F}" type="presOf" srcId="{9180818A-C737-4A8D-B108-1DFB74B1F777}" destId="{1F9B16D1-F100-4496-9576-74EC375BDB39}" srcOrd="0" destOrd="3" presId="urn:microsoft.com/office/officeart/2005/8/layout/list1"/>
    <dgm:cxn modelId="{178F89F6-E814-49FC-9F54-F0F486FE312A}" srcId="{14CBAB09-5600-49AE-9316-ECC000C606E7}" destId="{ACC205D0-E9BB-4958-985E-1D054CBB8545}" srcOrd="0" destOrd="0" parTransId="{A28FCF50-6475-4F66-9052-B7B64E735689}" sibTransId="{FBDDB95A-7B16-4221-92E8-52F2DB77076A}"/>
    <dgm:cxn modelId="{0F56B9A4-9DA1-43A1-A13E-9C76AF10B74F}" srcId="{85392A0D-FFA9-4FD5-8720-93990A503096}" destId="{9180818A-C737-4A8D-B108-1DFB74B1F777}" srcOrd="3" destOrd="0" parTransId="{A432D4E4-89AC-4BD0-A164-94D0AAC50AC2}" sibTransId="{1461D3D5-D549-4BCF-8964-F84AB9190721}"/>
    <dgm:cxn modelId="{A03C3F1A-4050-45A3-8F31-BD1EDB123873}" type="presOf" srcId="{E9957C1A-3799-47E3-A2E1-2A76BD9D3FAF}" destId="{B1B88482-0881-49EB-A90F-A60532B5F1C0}" srcOrd="0" destOrd="1" presId="urn:microsoft.com/office/officeart/2005/8/layout/list1"/>
    <dgm:cxn modelId="{75F8063F-43F3-4E5A-A3C8-3C37100FBB84}" srcId="{7B9B4697-081D-4585-8F70-CDE1563B5FED}" destId="{14CBAB09-5600-49AE-9316-ECC000C606E7}" srcOrd="1" destOrd="0" parTransId="{A4DA0E27-9724-4391-A684-856D462E25B3}" sibTransId="{499B1ECA-4A49-457C-8640-89A022A4A2BB}"/>
    <dgm:cxn modelId="{8FF17D16-2014-4A1C-A4A0-1CBABDE3C032}" type="presOf" srcId="{14CBAB09-5600-49AE-9316-ECC000C606E7}" destId="{059054AA-284B-46E5-96F8-DC3F61E8A70A}" srcOrd="0" destOrd="0" presId="urn:microsoft.com/office/officeart/2005/8/layout/list1"/>
    <dgm:cxn modelId="{1F032B33-B469-4ED0-839C-E47936C04217}" type="presOf" srcId="{14CBAB09-5600-49AE-9316-ECC000C606E7}" destId="{4707FA4F-05CE-4F9C-8710-D44C4E53E991}" srcOrd="1" destOrd="0" presId="urn:microsoft.com/office/officeart/2005/8/layout/list1"/>
    <dgm:cxn modelId="{20E98D6E-1A82-472F-94BC-E523E54E7DC9}" srcId="{14CBAB09-5600-49AE-9316-ECC000C606E7}" destId="{E9957C1A-3799-47E3-A2E1-2A76BD9D3FAF}" srcOrd="1" destOrd="0" parTransId="{2A31374C-9F67-41FC-8DA1-2EABAE87CB25}" sibTransId="{2757B7B0-3A98-48AB-88E4-4D3D7F9F1391}"/>
    <dgm:cxn modelId="{E96A50D5-966B-4308-B9A6-40E456A39057}" type="presOf" srcId="{7B9B4697-081D-4585-8F70-CDE1563B5FED}" destId="{C88ECAF5-6BA9-4B16-96CC-E003A385A722}" srcOrd="0" destOrd="0" presId="urn:microsoft.com/office/officeart/2005/8/layout/list1"/>
    <dgm:cxn modelId="{16B3C28B-E852-4015-9025-66CF36531730}" type="presOf" srcId="{610ABBA0-1F4D-4FF8-9B23-81B1648FE487}" destId="{1F9B16D1-F100-4496-9576-74EC375BDB39}" srcOrd="0" destOrd="4" presId="urn:microsoft.com/office/officeart/2005/8/layout/list1"/>
    <dgm:cxn modelId="{EBB9C00A-64E2-44FD-8ECE-8B13CF682827}" type="presOf" srcId="{85392A0D-FFA9-4FD5-8720-93990A503096}" destId="{DD50A018-C617-4284-B204-5914D860DF11}" srcOrd="1" destOrd="0" presId="urn:microsoft.com/office/officeart/2005/8/layout/list1"/>
    <dgm:cxn modelId="{8823EE54-03E2-4E1D-8F23-CB1433B75C1B}" type="presOf" srcId="{682F7BDF-BD63-4B46-A982-047B48A64CAA}" destId="{1F9B16D1-F100-4496-9576-74EC375BDB39}" srcOrd="0" destOrd="0" presId="urn:microsoft.com/office/officeart/2005/8/layout/list1"/>
    <dgm:cxn modelId="{B0F4B0B1-E798-4192-8CEC-C3B57073FC55}" srcId="{85392A0D-FFA9-4FD5-8720-93990A503096}" destId="{682F7BDF-BD63-4B46-A982-047B48A64CAA}" srcOrd="0" destOrd="0" parTransId="{7A837020-EB44-40E8-8389-B71817B97434}" sibTransId="{84357306-E31F-4F96-BE5D-46C535D8190A}"/>
    <dgm:cxn modelId="{ED46683C-C2DE-4252-82D5-782E512AE377}" type="presOf" srcId="{B8BE63C1-1E43-4971-B7CB-97DCF315F4B7}" destId="{1F9B16D1-F100-4496-9576-74EC375BDB39}" srcOrd="0" destOrd="1" presId="urn:microsoft.com/office/officeart/2005/8/layout/list1"/>
    <dgm:cxn modelId="{A76049B9-C4E6-4379-862B-BD26D16FEB7C}" type="presParOf" srcId="{C88ECAF5-6BA9-4B16-96CC-E003A385A722}" destId="{37CA9702-6573-4C28-87A9-0C60B1783D2E}" srcOrd="0" destOrd="0" presId="urn:microsoft.com/office/officeart/2005/8/layout/list1"/>
    <dgm:cxn modelId="{74140122-A4F7-4D78-AE2D-3E3C2C3FC66D}" type="presParOf" srcId="{37CA9702-6573-4C28-87A9-0C60B1783D2E}" destId="{219CD46D-4D4D-48DB-BE5C-F21801001463}" srcOrd="0" destOrd="0" presId="urn:microsoft.com/office/officeart/2005/8/layout/list1"/>
    <dgm:cxn modelId="{270700E7-1C4E-47CA-A3CF-2B6A0F186E8E}" type="presParOf" srcId="{37CA9702-6573-4C28-87A9-0C60B1783D2E}" destId="{DD50A018-C617-4284-B204-5914D860DF11}" srcOrd="1" destOrd="0" presId="urn:microsoft.com/office/officeart/2005/8/layout/list1"/>
    <dgm:cxn modelId="{22C71D53-20D3-4EF3-8AEE-E78C61F515F7}" type="presParOf" srcId="{C88ECAF5-6BA9-4B16-96CC-E003A385A722}" destId="{7B51ADDF-9ADE-4D41-94F3-923BD243F953}" srcOrd="1" destOrd="0" presId="urn:microsoft.com/office/officeart/2005/8/layout/list1"/>
    <dgm:cxn modelId="{F08B04BA-1803-40A2-B1D5-7E185B445317}" type="presParOf" srcId="{C88ECAF5-6BA9-4B16-96CC-E003A385A722}" destId="{1F9B16D1-F100-4496-9576-74EC375BDB39}" srcOrd="2" destOrd="0" presId="urn:microsoft.com/office/officeart/2005/8/layout/list1"/>
    <dgm:cxn modelId="{7DA2A1D2-6925-4EA2-8718-3963830B325F}" type="presParOf" srcId="{C88ECAF5-6BA9-4B16-96CC-E003A385A722}" destId="{3E5A7C27-3715-4D3C-B72C-6D4247EA8EC4}" srcOrd="3" destOrd="0" presId="urn:microsoft.com/office/officeart/2005/8/layout/list1"/>
    <dgm:cxn modelId="{139D2515-4756-4162-AE18-28D4734F96CD}" type="presParOf" srcId="{C88ECAF5-6BA9-4B16-96CC-E003A385A722}" destId="{7D978CCF-6282-43FD-A337-C43B4AC8616F}" srcOrd="4" destOrd="0" presId="urn:microsoft.com/office/officeart/2005/8/layout/list1"/>
    <dgm:cxn modelId="{B35A3A25-4979-41DF-92BA-43A7FB34D35D}" type="presParOf" srcId="{7D978CCF-6282-43FD-A337-C43B4AC8616F}" destId="{059054AA-284B-46E5-96F8-DC3F61E8A70A}" srcOrd="0" destOrd="0" presId="urn:microsoft.com/office/officeart/2005/8/layout/list1"/>
    <dgm:cxn modelId="{583D02B1-5878-47CD-9636-768743B5B224}" type="presParOf" srcId="{7D978CCF-6282-43FD-A337-C43B4AC8616F}" destId="{4707FA4F-05CE-4F9C-8710-D44C4E53E991}" srcOrd="1" destOrd="0" presId="urn:microsoft.com/office/officeart/2005/8/layout/list1"/>
    <dgm:cxn modelId="{C8DD7630-3729-454D-A45D-9A69B39B0076}" type="presParOf" srcId="{C88ECAF5-6BA9-4B16-96CC-E003A385A722}" destId="{6E077CBD-8291-4E52-A833-DFA77A3E2FC9}" srcOrd="5" destOrd="0" presId="urn:microsoft.com/office/officeart/2005/8/layout/list1"/>
    <dgm:cxn modelId="{A785006F-7D84-4670-9674-C27B9A7A34FA}" type="presParOf" srcId="{C88ECAF5-6BA9-4B16-96CC-E003A385A722}" destId="{B1B88482-0881-49EB-A90F-A60532B5F1C0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EBB3EA36-ED12-4632-8969-CEF4577E21A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C59D4E5-1D20-40AA-9CC3-7A6BF40E9D10}">
      <dgm:prSet/>
      <dgm:spPr/>
      <dgm:t>
        <a:bodyPr/>
        <a:lstStyle/>
        <a:p>
          <a:pPr rtl="0"/>
          <a:r>
            <a:rPr lang="en-US" dirty="0" smtClean="0"/>
            <a:t>HTML Tags</a:t>
          </a:r>
          <a:endParaRPr lang="zh-CN" dirty="0"/>
        </a:p>
      </dgm:t>
    </dgm:pt>
    <dgm:pt modelId="{6297E162-FC64-4F00-A04B-4A7524A9B327}" type="parTrans" cxnId="{926DD5C2-22B6-49BC-9425-4DAE4DE7D84D}">
      <dgm:prSet/>
      <dgm:spPr/>
      <dgm:t>
        <a:bodyPr/>
        <a:lstStyle/>
        <a:p>
          <a:endParaRPr lang="zh-CN" altLang="en-US"/>
        </a:p>
      </dgm:t>
    </dgm:pt>
    <dgm:pt modelId="{CACC1CA8-91DB-4BA8-B98A-23E4F4D9B043}" type="sibTrans" cxnId="{926DD5C2-22B6-49BC-9425-4DAE4DE7D84D}">
      <dgm:prSet/>
      <dgm:spPr/>
      <dgm:t>
        <a:bodyPr/>
        <a:lstStyle/>
        <a:p>
          <a:endParaRPr lang="zh-CN" altLang="en-US"/>
        </a:p>
      </dgm:t>
    </dgm:pt>
    <dgm:pt modelId="{AC2E6E5D-7AD7-48FB-B3DD-663F6C0C8C03}">
      <dgm:prSet/>
      <dgm:spPr/>
      <dgm:t>
        <a:bodyPr/>
        <a:lstStyle/>
        <a:p>
          <a:pPr algn="ctr" rtl="0"/>
          <a:r>
            <a:rPr lang="en-US" dirty="0" smtClean="0"/>
            <a:t>HTML Element</a:t>
          </a:r>
          <a:endParaRPr lang="zh-CN" dirty="0"/>
        </a:p>
      </dgm:t>
    </dgm:pt>
    <dgm:pt modelId="{E40E24DF-9CE0-422A-86E6-9AD398E9D778}" type="parTrans" cxnId="{84CEEBCE-18DC-4100-BFF8-15056AC14FE0}">
      <dgm:prSet/>
      <dgm:spPr/>
      <dgm:t>
        <a:bodyPr/>
        <a:lstStyle/>
        <a:p>
          <a:endParaRPr lang="zh-CN" altLang="en-US"/>
        </a:p>
      </dgm:t>
    </dgm:pt>
    <dgm:pt modelId="{0ACD85FC-94BD-422A-8DE3-694A7E3D9EE2}" type="sibTrans" cxnId="{84CEEBCE-18DC-4100-BFF8-15056AC14FE0}">
      <dgm:prSet/>
      <dgm:spPr/>
      <dgm:t>
        <a:bodyPr/>
        <a:lstStyle/>
        <a:p>
          <a:endParaRPr lang="zh-CN" altLang="en-US"/>
        </a:p>
      </dgm:t>
    </dgm:pt>
    <dgm:pt modelId="{29D94077-A9F3-46C2-AB1C-46B154F8FF27}">
      <dgm:prSet/>
      <dgm:spPr/>
      <dgm:t>
        <a:bodyPr/>
        <a:lstStyle/>
        <a:p>
          <a:r>
            <a:rPr lang="en-US" dirty="0" smtClean="0"/>
            <a:t>A pair of tags</a:t>
          </a:r>
          <a:endParaRPr lang="zh-CN" altLang="en-US" dirty="0"/>
        </a:p>
      </dgm:t>
    </dgm:pt>
    <dgm:pt modelId="{6FC99F64-E42F-454C-A5AF-BEEC4E2ACD00}" type="parTrans" cxnId="{4171FB3C-7985-4D58-8CBC-7A7EA2E5C236}">
      <dgm:prSet/>
      <dgm:spPr/>
      <dgm:t>
        <a:bodyPr/>
        <a:lstStyle/>
        <a:p>
          <a:endParaRPr lang="zh-CN" altLang="en-US"/>
        </a:p>
      </dgm:t>
    </dgm:pt>
    <dgm:pt modelId="{2C897DD8-ABC6-4355-8417-65C575AD7E30}" type="sibTrans" cxnId="{4171FB3C-7985-4D58-8CBC-7A7EA2E5C236}">
      <dgm:prSet/>
      <dgm:spPr/>
      <dgm:t>
        <a:bodyPr/>
        <a:lstStyle/>
        <a:p>
          <a:endParaRPr lang="zh-CN" altLang="en-US"/>
        </a:p>
      </dgm:t>
    </dgm:pt>
    <dgm:pt modelId="{8865E4B2-8B2A-44DF-8391-3ED87A081372}">
      <dgm:prSet/>
      <dgm:spPr/>
      <dgm:t>
        <a:bodyPr/>
        <a:lstStyle/>
        <a:p>
          <a:r>
            <a:rPr lang="en-US" altLang="zh-CN" dirty="0" smtClean="0"/>
            <a:t>&lt;H1&gt;Hello world&lt;/H1&gt;</a:t>
          </a:r>
          <a:endParaRPr lang="zh-CN" altLang="en-US" dirty="0"/>
        </a:p>
      </dgm:t>
    </dgm:pt>
    <dgm:pt modelId="{CB24CE03-6A1C-4A2E-B4EE-81DDC8C44261}" type="parTrans" cxnId="{3F8C7141-70C1-4BFB-9F34-09585C5FAB24}">
      <dgm:prSet/>
      <dgm:spPr/>
      <dgm:t>
        <a:bodyPr/>
        <a:lstStyle/>
        <a:p>
          <a:endParaRPr lang="zh-CN" altLang="en-US"/>
        </a:p>
      </dgm:t>
    </dgm:pt>
    <dgm:pt modelId="{0F62CD9B-1587-4EA1-BD5F-6A706BE4497D}" type="sibTrans" cxnId="{3F8C7141-70C1-4BFB-9F34-09585C5FAB24}">
      <dgm:prSet/>
      <dgm:spPr/>
      <dgm:t>
        <a:bodyPr/>
        <a:lstStyle/>
        <a:p>
          <a:endParaRPr lang="zh-CN" altLang="en-US"/>
        </a:p>
      </dgm:t>
    </dgm:pt>
    <dgm:pt modelId="{440DA285-C713-4869-A7E1-D10656B1AAD8}">
      <dgm:prSet/>
      <dgm:spPr/>
      <dgm:t>
        <a:bodyPr/>
        <a:lstStyle/>
        <a:p>
          <a:r>
            <a:rPr lang="en-US" dirty="0" smtClean="0"/>
            <a:t>&lt;tag&gt;</a:t>
          </a:r>
          <a:endParaRPr lang="zh-CN" altLang="en-US" dirty="0"/>
        </a:p>
      </dgm:t>
    </dgm:pt>
    <dgm:pt modelId="{C6771E32-EC24-4801-8650-309662022BED}" type="parTrans" cxnId="{4FD45333-13BB-460B-9ED2-886CB637CFC0}">
      <dgm:prSet/>
      <dgm:spPr/>
      <dgm:t>
        <a:bodyPr/>
        <a:lstStyle/>
        <a:p>
          <a:endParaRPr lang="zh-CN" altLang="en-US"/>
        </a:p>
      </dgm:t>
    </dgm:pt>
    <dgm:pt modelId="{6A494C78-F4C5-4F93-B907-B6645F331190}" type="sibTrans" cxnId="{4FD45333-13BB-460B-9ED2-886CB637CFC0}">
      <dgm:prSet/>
      <dgm:spPr/>
      <dgm:t>
        <a:bodyPr/>
        <a:lstStyle/>
        <a:p>
          <a:endParaRPr lang="zh-CN" altLang="en-US"/>
        </a:p>
      </dgm:t>
    </dgm:pt>
    <dgm:pt modelId="{91A2563A-DD8A-445F-9804-89D01A7CA735}">
      <dgm:prSet/>
      <dgm:spPr/>
      <dgm:t>
        <a:bodyPr/>
        <a:lstStyle/>
        <a:p>
          <a:r>
            <a:rPr lang="en-US" altLang="zh-CN" dirty="0" smtClean="0"/>
            <a:t>&lt;/tag&gt;</a:t>
          </a:r>
          <a:endParaRPr lang="zh-CN" altLang="en-US" dirty="0"/>
        </a:p>
      </dgm:t>
    </dgm:pt>
    <dgm:pt modelId="{FB3BAADE-6995-4928-842B-327544563564}" type="parTrans" cxnId="{1BD2F8CB-8741-4CAE-A81F-687A4319660F}">
      <dgm:prSet/>
      <dgm:spPr/>
      <dgm:t>
        <a:bodyPr/>
        <a:lstStyle/>
        <a:p>
          <a:endParaRPr lang="zh-CN" altLang="en-US"/>
        </a:p>
      </dgm:t>
    </dgm:pt>
    <dgm:pt modelId="{6A3CF737-8116-478A-B44E-84FCB826BD0E}" type="sibTrans" cxnId="{1BD2F8CB-8741-4CAE-A81F-687A4319660F}">
      <dgm:prSet/>
      <dgm:spPr/>
      <dgm:t>
        <a:bodyPr/>
        <a:lstStyle/>
        <a:p>
          <a:endParaRPr lang="zh-CN" altLang="en-US"/>
        </a:p>
      </dgm:t>
    </dgm:pt>
    <dgm:pt modelId="{FE845560-2ECC-4310-BB0E-C66E6FE9557B}">
      <dgm:prSet/>
      <dgm:spPr/>
      <dgm:t>
        <a:bodyPr/>
        <a:lstStyle/>
        <a:p>
          <a:r>
            <a:rPr lang="en-US" altLang="zh-CN" dirty="0" smtClean="0"/>
            <a:t>Start Tag</a:t>
          </a:r>
          <a:endParaRPr lang="zh-CN" altLang="en-US" dirty="0"/>
        </a:p>
      </dgm:t>
    </dgm:pt>
    <dgm:pt modelId="{8F610CB5-2E66-4D3A-A75B-A9424C9F14D7}" type="parTrans" cxnId="{832D446B-C397-4445-83E9-06CBE8AF04AF}">
      <dgm:prSet/>
      <dgm:spPr/>
      <dgm:t>
        <a:bodyPr/>
        <a:lstStyle/>
        <a:p>
          <a:endParaRPr lang="zh-CN" altLang="en-US"/>
        </a:p>
      </dgm:t>
    </dgm:pt>
    <dgm:pt modelId="{66B36FAC-E8BA-4966-8D5C-9520DAF64082}" type="sibTrans" cxnId="{832D446B-C397-4445-83E9-06CBE8AF04AF}">
      <dgm:prSet/>
      <dgm:spPr/>
      <dgm:t>
        <a:bodyPr/>
        <a:lstStyle/>
        <a:p>
          <a:endParaRPr lang="zh-CN" altLang="en-US"/>
        </a:p>
      </dgm:t>
    </dgm:pt>
    <dgm:pt modelId="{6EB5353B-C25E-48FD-BF5A-9D0667D4AC58}">
      <dgm:prSet/>
      <dgm:spPr/>
      <dgm:t>
        <a:bodyPr/>
        <a:lstStyle/>
        <a:p>
          <a:r>
            <a:rPr lang="en-US" altLang="zh-CN" dirty="0" smtClean="0"/>
            <a:t>End Tag</a:t>
          </a:r>
          <a:endParaRPr lang="zh-CN" altLang="en-US" dirty="0"/>
        </a:p>
      </dgm:t>
    </dgm:pt>
    <dgm:pt modelId="{74D87D67-9067-4B39-864D-3726913CC172}" type="parTrans" cxnId="{7A1B7B1E-202E-4865-8E0A-7CE6FEB1E2AA}">
      <dgm:prSet/>
      <dgm:spPr/>
      <dgm:t>
        <a:bodyPr/>
        <a:lstStyle/>
        <a:p>
          <a:endParaRPr lang="zh-CN" altLang="en-US"/>
        </a:p>
      </dgm:t>
    </dgm:pt>
    <dgm:pt modelId="{110785EC-C763-44C4-A29D-F3783CB15CA5}" type="sibTrans" cxnId="{7A1B7B1E-202E-4865-8E0A-7CE6FEB1E2AA}">
      <dgm:prSet/>
      <dgm:spPr/>
      <dgm:t>
        <a:bodyPr/>
        <a:lstStyle/>
        <a:p>
          <a:endParaRPr lang="zh-CN" altLang="en-US"/>
        </a:p>
      </dgm:t>
    </dgm:pt>
    <dgm:pt modelId="{18375EE5-15C0-4730-922F-6D87CC1EFB64}">
      <dgm:prSet/>
      <dgm:spPr/>
      <dgm:t>
        <a:bodyPr/>
        <a:lstStyle/>
        <a:p>
          <a:r>
            <a:rPr lang="en-US" altLang="zh-CN" dirty="0" smtClean="0"/>
            <a:t>&lt;tag&gt;content&lt;/tag&gt;</a:t>
          </a:r>
          <a:endParaRPr lang="zh-CN" altLang="en-US" dirty="0"/>
        </a:p>
      </dgm:t>
    </dgm:pt>
    <dgm:pt modelId="{F88A49B7-D710-4DF5-954A-6BC15A481BA2}" type="parTrans" cxnId="{41E0A519-7695-4FB1-9350-E12BE7267F72}">
      <dgm:prSet/>
      <dgm:spPr/>
      <dgm:t>
        <a:bodyPr/>
        <a:lstStyle/>
        <a:p>
          <a:endParaRPr lang="zh-CN" altLang="en-US"/>
        </a:p>
      </dgm:t>
    </dgm:pt>
    <dgm:pt modelId="{ED095E5B-6A3F-41DA-8070-282B7B8B7354}" type="sibTrans" cxnId="{41E0A519-7695-4FB1-9350-E12BE7267F72}">
      <dgm:prSet/>
      <dgm:spPr/>
      <dgm:t>
        <a:bodyPr/>
        <a:lstStyle/>
        <a:p>
          <a:endParaRPr lang="zh-CN" altLang="en-US"/>
        </a:p>
      </dgm:t>
    </dgm:pt>
    <dgm:pt modelId="{02C3205D-5342-4BD6-A059-A5041EDD578F}" type="pres">
      <dgm:prSet presAssocID="{EBB3EA36-ED12-4632-8969-CEF4577E21A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43620B2-A071-4744-9780-D7BA00AD736F}" type="pres">
      <dgm:prSet presAssocID="{7C59D4E5-1D20-40AA-9CC3-7A6BF40E9D10}" presName="composite" presStyleCnt="0"/>
      <dgm:spPr/>
    </dgm:pt>
    <dgm:pt modelId="{B3C3300F-0248-48DC-9A7D-509ABE8541B8}" type="pres">
      <dgm:prSet presAssocID="{7C59D4E5-1D20-40AA-9CC3-7A6BF40E9D1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3E7441F-1D59-4181-AE5B-40F514253940}" type="pres">
      <dgm:prSet presAssocID="{7C59D4E5-1D20-40AA-9CC3-7A6BF40E9D10}" presName="desTx" presStyleLbl="alignAccFollowNode1" presStyleIdx="0" presStyleCnt="2" custLinFactNeighborX="-1" custLinFactNeighborY="4257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6253D84-5FBE-423C-A7D2-DF2F5B494E10}" type="pres">
      <dgm:prSet presAssocID="{CACC1CA8-91DB-4BA8-B98A-23E4F4D9B043}" presName="space" presStyleCnt="0"/>
      <dgm:spPr/>
    </dgm:pt>
    <dgm:pt modelId="{E5812086-3C82-4225-B9E6-2F32DF1B4887}" type="pres">
      <dgm:prSet presAssocID="{AC2E6E5D-7AD7-48FB-B3DD-663F6C0C8C03}" presName="composite" presStyleCnt="0"/>
      <dgm:spPr/>
    </dgm:pt>
    <dgm:pt modelId="{ABB7DE66-E3CE-4641-88AF-795F881C745B}" type="pres">
      <dgm:prSet presAssocID="{AC2E6E5D-7AD7-48FB-B3DD-663F6C0C8C03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B544F9A-69B8-4565-8640-8BDAE77FC7C1}" type="pres">
      <dgm:prSet presAssocID="{AC2E6E5D-7AD7-48FB-B3DD-663F6C0C8C03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AA39DFB-339E-4C83-8288-D7B6D2490110}" type="presOf" srcId="{29D94077-A9F3-46C2-AB1C-46B154F8FF27}" destId="{9B544F9A-69B8-4565-8640-8BDAE77FC7C1}" srcOrd="0" destOrd="0" presId="urn:microsoft.com/office/officeart/2005/8/layout/hList1"/>
    <dgm:cxn modelId="{73241AE2-2439-42E6-AD6C-B33F0EAA7715}" type="presOf" srcId="{EBB3EA36-ED12-4632-8969-CEF4577E21A4}" destId="{02C3205D-5342-4BD6-A059-A5041EDD578F}" srcOrd="0" destOrd="0" presId="urn:microsoft.com/office/officeart/2005/8/layout/hList1"/>
    <dgm:cxn modelId="{B41336B7-0F86-4AF0-A992-79955AF352A2}" type="presOf" srcId="{8865E4B2-8B2A-44DF-8391-3ED87A081372}" destId="{9B544F9A-69B8-4565-8640-8BDAE77FC7C1}" srcOrd="0" destOrd="2" presId="urn:microsoft.com/office/officeart/2005/8/layout/hList1"/>
    <dgm:cxn modelId="{4171FB3C-7985-4D58-8CBC-7A7EA2E5C236}" srcId="{AC2E6E5D-7AD7-48FB-B3DD-663F6C0C8C03}" destId="{29D94077-A9F3-46C2-AB1C-46B154F8FF27}" srcOrd="0" destOrd="0" parTransId="{6FC99F64-E42F-454C-A5AF-BEEC4E2ACD00}" sibTransId="{2C897DD8-ABC6-4355-8417-65C575AD7E30}"/>
    <dgm:cxn modelId="{832D446B-C397-4445-83E9-06CBE8AF04AF}" srcId="{7C59D4E5-1D20-40AA-9CC3-7A6BF40E9D10}" destId="{FE845560-2ECC-4310-BB0E-C66E6FE9557B}" srcOrd="0" destOrd="0" parTransId="{8F610CB5-2E66-4D3A-A75B-A9424C9F14D7}" sibTransId="{66B36FAC-E8BA-4966-8D5C-9520DAF64082}"/>
    <dgm:cxn modelId="{4FD45333-13BB-460B-9ED2-886CB637CFC0}" srcId="{FE845560-2ECC-4310-BB0E-C66E6FE9557B}" destId="{440DA285-C713-4869-A7E1-D10656B1AAD8}" srcOrd="0" destOrd="0" parTransId="{C6771E32-EC24-4801-8650-309662022BED}" sibTransId="{6A494C78-F4C5-4F93-B907-B6645F331190}"/>
    <dgm:cxn modelId="{84CEEBCE-18DC-4100-BFF8-15056AC14FE0}" srcId="{EBB3EA36-ED12-4632-8969-CEF4577E21A4}" destId="{AC2E6E5D-7AD7-48FB-B3DD-663F6C0C8C03}" srcOrd="1" destOrd="0" parTransId="{E40E24DF-9CE0-422A-86E6-9AD398E9D778}" sibTransId="{0ACD85FC-94BD-422A-8DE3-694A7E3D9EE2}"/>
    <dgm:cxn modelId="{AAE410CA-4B21-447E-9DDC-5897AD755E89}" type="presOf" srcId="{6EB5353B-C25E-48FD-BF5A-9D0667D4AC58}" destId="{43E7441F-1D59-4181-AE5B-40F514253940}" srcOrd="0" destOrd="2" presId="urn:microsoft.com/office/officeart/2005/8/layout/hList1"/>
    <dgm:cxn modelId="{3F8C7141-70C1-4BFB-9F34-09585C5FAB24}" srcId="{18375EE5-15C0-4730-922F-6D87CC1EFB64}" destId="{8865E4B2-8B2A-44DF-8391-3ED87A081372}" srcOrd="0" destOrd="0" parTransId="{CB24CE03-6A1C-4A2E-B4EE-81DDC8C44261}" sibTransId="{0F62CD9B-1587-4EA1-BD5F-6A706BE4497D}"/>
    <dgm:cxn modelId="{926DD5C2-22B6-49BC-9425-4DAE4DE7D84D}" srcId="{EBB3EA36-ED12-4632-8969-CEF4577E21A4}" destId="{7C59D4E5-1D20-40AA-9CC3-7A6BF40E9D10}" srcOrd="0" destOrd="0" parTransId="{6297E162-FC64-4F00-A04B-4A7524A9B327}" sibTransId="{CACC1CA8-91DB-4BA8-B98A-23E4F4D9B043}"/>
    <dgm:cxn modelId="{41E0A519-7695-4FB1-9350-E12BE7267F72}" srcId="{AC2E6E5D-7AD7-48FB-B3DD-663F6C0C8C03}" destId="{18375EE5-15C0-4730-922F-6D87CC1EFB64}" srcOrd="1" destOrd="0" parTransId="{F88A49B7-D710-4DF5-954A-6BC15A481BA2}" sibTransId="{ED095E5B-6A3F-41DA-8070-282B7B8B7354}"/>
    <dgm:cxn modelId="{69197086-418C-4FC5-8C46-75F83950DEB4}" type="presOf" srcId="{FE845560-2ECC-4310-BB0E-C66E6FE9557B}" destId="{43E7441F-1D59-4181-AE5B-40F514253940}" srcOrd="0" destOrd="0" presId="urn:microsoft.com/office/officeart/2005/8/layout/hList1"/>
    <dgm:cxn modelId="{1BD2F8CB-8741-4CAE-A81F-687A4319660F}" srcId="{6EB5353B-C25E-48FD-BF5A-9D0667D4AC58}" destId="{91A2563A-DD8A-445F-9804-89D01A7CA735}" srcOrd="0" destOrd="0" parTransId="{FB3BAADE-6995-4928-842B-327544563564}" sibTransId="{6A3CF737-8116-478A-B44E-84FCB826BD0E}"/>
    <dgm:cxn modelId="{E37A2FCD-887D-4D66-B3C3-BB45760CD246}" type="presOf" srcId="{440DA285-C713-4869-A7E1-D10656B1AAD8}" destId="{43E7441F-1D59-4181-AE5B-40F514253940}" srcOrd="0" destOrd="1" presId="urn:microsoft.com/office/officeart/2005/8/layout/hList1"/>
    <dgm:cxn modelId="{328A25D2-D741-41A0-8679-3258B5BE763E}" type="presOf" srcId="{AC2E6E5D-7AD7-48FB-B3DD-663F6C0C8C03}" destId="{ABB7DE66-E3CE-4641-88AF-795F881C745B}" srcOrd="0" destOrd="0" presId="urn:microsoft.com/office/officeart/2005/8/layout/hList1"/>
    <dgm:cxn modelId="{2866E691-B0F7-41AB-9233-57F1ED981E25}" type="presOf" srcId="{7C59D4E5-1D20-40AA-9CC3-7A6BF40E9D10}" destId="{B3C3300F-0248-48DC-9A7D-509ABE8541B8}" srcOrd="0" destOrd="0" presId="urn:microsoft.com/office/officeart/2005/8/layout/hList1"/>
    <dgm:cxn modelId="{7A1B7B1E-202E-4865-8E0A-7CE6FEB1E2AA}" srcId="{7C59D4E5-1D20-40AA-9CC3-7A6BF40E9D10}" destId="{6EB5353B-C25E-48FD-BF5A-9D0667D4AC58}" srcOrd="1" destOrd="0" parTransId="{74D87D67-9067-4B39-864D-3726913CC172}" sibTransId="{110785EC-C763-44C4-A29D-F3783CB15CA5}"/>
    <dgm:cxn modelId="{8ED353EE-57C3-4B51-A14A-09FAE45CEBF2}" type="presOf" srcId="{18375EE5-15C0-4730-922F-6D87CC1EFB64}" destId="{9B544F9A-69B8-4565-8640-8BDAE77FC7C1}" srcOrd="0" destOrd="1" presId="urn:microsoft.com/office/officeart/2005/8/layout/hList1"/>
    <dgm:cxn modelId="{2FAD66BC-53CB-425A-A6C3-409599F8FF76}" type="presOf" srcId="{91A2563A-DD8A-445F-9804-89D01A7CA735}" destId="{43E7441F-1D59-4181-AE5B-40F514253940}" srcOrd="0" destOrd="3" presId="urn:microsoft.com/office/officeart/2005/8/layout/hList1"/>
    <dgm:cxn modelId="{5BEB28D1-E847-4E26-AFE1-78D0799AD0BE}" type="presParOf" srcId="{02C3205D-5342-4BD6-A059-A5041EDD578F}" destId="{A43620B2-A071-4744-9780-D7BA00AD736F}" srcOrd="0" destOrd="0" presId="urn:microsoft.com/office/officeart/2005/8/layout/hList1"/>
    <dgm:cxn modelId="{7980470C-3F75-498A-9495-936F0B5DEA8C}" type="presParOf" srcId="{A43620B2-A071-4744-9780-D7BA00AD736F}" destId="{B3C3300F-0248-48DC-9A7D-509ABE8541B8}" srcOrd="0" destOrd="0" presId="urn:microsoft.com/office/officeart/2005/8/layout/hList1"/>
    <dgm:cxn modelId="{905D02CC-F4C1-4D76-A6BA-7C559FFB20BC}" type="presParOf" srcId="{A43620B2-A071-4744-9780-D7BA00AD736F}" destId="{43E7441F-1D59-4181-AE5B-40F514253940}" srcOrd="1" destOrd="0" presId="urn:microsoft.com/office/officeart/2005/8/layout/hList1"/>
    <dgm:cxn modelId="{F8FA9859-15D5-4B95-9CF8-CD1044DDF5C6}" type="presParOf" srcId="{02C3205D-5342-4BD6-A059-A5041EDD578F}" destId="{96253D84-5FBE-423C-A7D2-DF2F5B494E10}" srcOrd="1" destOrd="0" presId="urn:microsoft.com/office/officeart/2005/8/layout/hList1"/>
    <dgm:cxn modelId="{9B41618D-0A74-4D92-9170-FB67194D2D55}" type="presParOf" srcId="{02C3205D-5342-4BD6-A059-A5041EDD578F}" destId="{E5812086-3C82-4225-B9E6-2F32DF1B4887}" srcOrd="2" destOrd="0" presId="urn:microsoft.com/office/officeart/2005/8/layout/hList1"/>
    <dgm:cxn modelId="{AB0312CD-147B-481E-859F-28406E2B0162}" type="presParOf" srcId="{E5812086-3C82-4225-B9E6-2F32DF1B4887}" destId="{ABB7DE66-E3CE-4641-88AF-795F881C745B}" srcOrd="0" destOrd="0" presId="urn:microsoft.com/office/officeart/2005/8/layout/hList1"/>
    <dgm:cxn modelId="{6199DB07-F775-4340-B0CE-BFCBA45B529B}" type="presParOf" srcId="{E5812086-3C82-4225-B9E6-2F32DF1B4887}" destId="{9B544F9A-69B8-4565-8640-8BDAE77FC7C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7B9B4697-081D-4585-8F70-CDE1563B5FE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CC205D0-E9BB-4958-985E-1D054CBB8545}">
      <dgm:prSet phldrT="[文本]" custT="1"/>
      <dgm:spPr/>
      <dgm:t>
        <a:bodyPr/>
        <a:lstStyle/>
        <a:p>
          <a:r>
            <a:rPr lang="en-US" sz="2400" dirty="0" smtClean="0"/>
            <a:t>HTML Element is the root</a:t>
          </a:r>
          <a:endParaRPr lang="zh-CN" altLang="en-US" sz="2400" dirty="0"/>
        </a:p>
      </dgm:t>
    </dgm:pt>
    <dgm:pt modelId="{A28FCF50-6475-4F66-9052-B7B64E735689}" type="parTrans" cxnId="{178F89F6-E814-49FC-9F54-F0F486FE312A}">
      <dgm:prSet/>
      <dgm:spPr/>
      <dgm:t>
        <a:bodyPr/>
        <a:lstStyle/>
        <a:p>
          <a:endParaRPr lang="zh-CN" altLang="en-US"/>
        </a:p>
      </dgm:t>
    </dgm:pt>
    <dgm:pt modelId="{FBDDB95A-7B16-4221-92E8-52F2DB77076A}" type="sibTrans" cxnId="{178F89F6-E814-49FC-9F54-F0F486FE312A}">
      <dgm:prSet/>
      <dgm:spPr/>
      <dgm:t>
        <a:bodyPr/>
        <a:lstStyle/>
        <a:p>
          <a:endParaRPr lang="zh-CN" altLang="en-US"/>
        </a:p>
      </dgm:t>
    </dgm:pt>
    <dgm:pt modelId="{85392A0D-FFA9-4FD5-8720-93990A503096}">
      <dgm:prSet phldrT="[文本]" custT="1"/>
      <dgm:spPr/>
      <dgm:t>
        <a:bodyPr/>
        <a:lstStyle/>
        <a:p>
          <a:r>
            <a:rPr lang="en-US" sz="2400" dirty="0" smtClean="0"/>
            <a:t>A head element that contains details about the document</a:t>
          </a:r>
          <a:endParaRPr lang="zh-CN" altLang="en-US" sz="2400" dirty="0"/>
        </a:p>
      </dgm:t>
    </dgm:pt>
    <dgm:pt modelId="{3667D293-D412-4CDC-943C-14A05970532A}" type="parTrans" cxnId="{8DE3FAFE-1CA4-420C-95B2-08363FCCC91E}">
      <dgm:prSet/>
      <dgm:spPr/>
      <dgm:t>
        <a:bodyPr/>
        <a:lstStyle/>
        <a:p>
          <a:endParaRPr lang="zh-CN" altLang="en-US"/>
        </a:p>
      </dgm:t>
    </dgm:pt>
    <dgm:pt modelId="{B9CDE260-426B-4875-8F62-2CE8106B2BAF}" type="sibTrans" cxnId="{8DE3FAFE-1CA4-420C-95B2-08363FCCC91E}">
      <dgm:prSet/>
      <dgm:spPr/>
      <dgm:t>
        <a:bodyPr/>
        <a:lstStyle/>
        <a:p>
          <a:endParaRPr lang="zh-CN" altLang="en-US"/>
        </a:p>
      </dgm:t>
    </dgm:pt>
    <dgm:pt modelId="{E9957C1A-3799-47E3-A2E1-2A76BD9D3FAF}">
      <dgm:prSet custT="1"/>
      <dgm:spPr/>
      <dgm:t>
        <a:bodyPr/>
        <a:lstStyle/>
        <a:p>
          <a:r>
            <a:rPr lang="en-US" sz="2400" dirty="0" smtClean="0"/>
            <a:t>A body element that contains the majority of the information</a:t>
          </a:r>
          <a:endParaRPr lang="zh-CN" altLang="en-US" sz="2400" dirty="0"/>
        </a:p>
      </dgm:t>
    </dgm:pt>
    <dgm:pt modelId="{2A31374C-9F67-41FC-8DA1-2EABAE87CB25}" type="parTrans" cxnId="{20E98D6E-1A82-472F-94BC-E523E54E7DC9}">
      <dgm:prSet/>
      <dgm:spPr/>
      <dgm:t>
        <a:bodyPr/>
        <a:lstStyle/>
        <a:p>
          <a:endParaRPr lang="zh-CN" altLang="en-US"/>
        </a:p>
      </dgm:t>
    </dgm:pt>
    <dgm:pt modelId="{2757B7B0-3A98-48AB-88E4-4D3D7F9F1391}" type="sibTrans" cxnId="{20E98D6E-1A82-472F-94BC-E523E54E7DC9}">
      <dgm:prSet/>
      <dgm:spPr/>
      <dgm:t>
        <a:bodyPr/>
        <a:lstStyle/>
        <a:p>
          <a:endParaRPr lang="zh-CN" altLang="en-US"/>
        </a:p>
      </dgm:t>
    </dgm:pt>
    <dgm:pt modelId="{BF6EF65A-D57E-4003-BB38-1F75E2690A31}">
      <dgm:prSet phldrT="[文本]" custT="1"/>
      <dgm:spPr/>
      <dgm:t>
        <a:bodyPr/>
        <a:lstStyle/>
        <a:p>
          <a:r>
            <a:rPr lang="en-US" sz="2400" dirty="0" smtClean="0"/>
            <a:t>A Hierarchical Tree Structure</a:t>
          </a:r>
          <a:endParaRPr lang="zh-CN" altLang="en-US" sz="2400" dirty="0"/>
        </a:p>
      </dgm:t>
    </dgm:pt>
    <dgm:pt modelId="{2727BF95-6BA4-421E-8FFE-B8E6C026040C}" type="parTrans" cxnId="{C0B14DAC-F77A-4878-BCA3-F88FBB443365}">
      <dgm:prSet/>
      <dgm:spPr/>
      <dgm:t>
        <a:bodyPr/>
        <a:lstStyle/>
        <a:p>
          <a:endParaRPr lang="zh-CN" altLang="en-US"/>
        </a:p>
      </dgm:t>
    </dgm:pt>
    <dgm:pt modelId="{6ABE0712-9234-4CB3-9361-430FB03D6CE0}" type="sibTrans" cxnId="{C0B14DAC-F77A-4878-BCA3-F88FBB443365}">
      <dgm:prSet/>
      <dgm:spPr/>
      <dgm:t>
        <a:bodyPr/>
        <a:lstStyle/>
        <a:p>
          <a:endParaRPr lang="zh-CN" altLang="en-US"/>
        </a:p>
      </dgm:t>
    </dgm:pt>
    <dgm:pt modelId="{C88ECAF5-6BA9-4B16-96CC-E003A385A722}" type="pres">
      <dgm:prSet presAssocID="{7B9B4697-081D-4585-8F70-CDE1563B5FE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F2BB7B3-C8E6-411F-A097-440CFEBBDF60}" type="pres">
      <dgm:prSet presAssocID="{BF6EF65A-D57E-4003-BB38-1F75E2690A31}" presName="parentLin" presStyleCnt="0"/>
      <dgm:spPr/>
    </dgm:pt>
    <dgm:pt modelId="{C6D6725E-1C2A-4A0F-8E9B-EA1B78C9EE86}" type="pres">
      <dgm:prSet presAssocID="{BF6EF65A-D57E-4003-BB38-1F75E2690A31}" presName="parentLeftMargin" presStyleLbl="node1" presStyleIdx="0" presStyleCnt="1"/>
      <dgm:spPr/>
      <dgm:t>
        <a:bodyPr/>
        <a:lstStyle/>
        <a:p>
          <a:endParaRPr lang="zh-CN" altLang="en-US"/>
        </a:p>
      </dgm:t>
    </dgm:pt>
    <dgm:pt modelId="{D04253C1-68CC-4639-88A6-6B27FD1FD875}" type="pres">
      <dgm:prSet presAssocID="{BF6EF65A-D57E-4003-BB38-1F75E2690A31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979A28-F237-48B4-B7BA-F2D261517BAB}" type="pres">
      <dgm:prSet presAssocID="{BF6EF65A-D57E-4003-BB38-1F75E2690A31}" presName="negativeSpace" presStyleCnt="0"/>
      <dgm:spPr/>
    </dgm:pt>
    <dgm:pt modelId="{ED5F162F-B877-4A56-8F9C-BFB65A35D9E7}" type="pres">
      <dgm:prSet presAssocID="{BF6EF65A-D57E-4003-BB38-1F75E2690A31}" presName="childText" presStyleLbl="conFgAcc1" presStyleIdx="0" presStyleCnt="1" custScaleY="10956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50838C7-31DD-4A43-9DCA-3CAE54638B21}" type="presOf" srcId="{ACC205D0-E9BB-4958-985E-1D054CBB8545}" destId="{ED5F162F-B877-4A56-8F9C-BFB65A35D9E7}" srcOrd="0" destOrd="0" presId="urn:microsoft.com/office/officeart/2005/8/layout/list1"/>
    <dgm:cxn modelId="{178F89F6-E814-49FC-9F54-F0F486FE312A}" srcId="{BF6EF65A-D57E-4003-BB38-1F75E2690A31}" destId="{ACC205D0-E9BB-4958-985E-1D054CBB8545}" srcOrd="0" destOrd="0" parTransId="{A28FCF50-6475-4F66-9052-B7B64E735689}" sibTransId="{FBDDB95A-7B16-4221-92E8-52F2DB77076A}"/>
    <dgm:cxn modelId="{0ED009E0-7EA3-425E-8F42-1271AB113851}" type="presOf" srcId="{BF6EF65A-D57E-4003-BB38-1F75E2690A31}" destId="{C6D6725E-1C2A-4A0F-8E9B-EA1B78C9EE86}" srcOrd="0" destOrd="0" presId="urn:microsoft.com/office/officeart/2005/8/layout/list1"/>
    <dgm:cxn modelId="{20E98D6E-1A82-472F-94BC-E523E54E7DC9}" srcId="{BF6EF65A-D57E-4003-BB38-1F75E2690A31}" destId="{E9957C1A-3799-47E3-A2E1-2A76BD9D3FAF}" srcOrd="2" destOrd="0" parTransId="{2A31374C-9F67-41FC-8DA1-2EABAE87CB25}" sibTransId="{2757B7B0-3A98-48AB-88E4-4D3D7F9F1391}"/>
    <dgm:cxn modelId="{1F71DCA3-2809-414C-A9EE-C31CD17228E4}" type="presOf" srcId="{85392A0D-FFA9-4FD5-8720-93990A503096}" destId="{ED5F162F-B877-4A56-8F9C-BFB65A35D9E7}" srcOrd="0" destOrd="1" presId="urn:microsoft.com/office/officeart/2005/8/layout/list1"/>
    <dgm:cxn modelId="{8DE3FAFE-1CA4-420C-95B2-08363FCCC91E}" srcId="{BF6EF65A-D57E-4003-BB38-1F75E2690A31}" destId="{85392A0D-FFA9-4FD5-8720-93990A503096}" srcOrd="1" destOrd="0" parTransId="{3667D293-D412-4CDC-943C-14A05970532A}" sibTransId="{B9CDE260-426B-4875-8F62-2CE8106B2BAF}"/>
    <dgm:cxn modelId="{E96A50D5-966B-4308-B9A6-40E456A39057}" type="presOf" srcId="{7B9B4697-081D-4585-8F70-CDE1563B5FED}" destId="{C88ECAF5-6BA9-4B16-96CC-E003A385A722}" srcOrd="0" destOrd="0" presId="urn:microsoft.com/office/officeart/2005/8/layout/list1"/>
    <dgm:cxn modelId="{C0B14DAC-F77A-4878-BCA3-F88FBB443365}" srcId="{7B9B4697-081D-4585-8F70-CDE1563B5FED}" destId="{BF6EF65A-D57E-4003-BB38-1F75E2690A31}" srcOrd="0" destOrd="0" parTransId="{2727BF95-6BA4-421E-8FFE-B8E6C026040C}" sibTransId="{6ABE0712-9234-4CB3-9361-430FB03D6CE0}"/>
    <dgm:cxn modelId="{5FA40775-F8E5-42AE-8572-A3B32F9B0D4E}" type="presOf" srcId="{E9957C1A-3799-47E3-A2E1-2A76BD9D3FAF}" destId="{ED5F162F-B877-4A56-8F9C-BFB65A35D9E7}" srcOrd="0" destOrd="2" presId="urn:microsoft.com/office/officeart/2005/8/layout/list1"/>
    <dgm:cxn modelId="{44629A77-AAFB-49A6-9D07-EC825224B9CC}" type="presOf" srcId="{BF6EF65A-D57E-4003-BB38-1F75E2690A31}" destId="{D04253C1-68CC-4639-88A6-6B27FD1FD875}" srcOrd="1" destOrd="0" presId="urn:microsoft.com/office/officeart/2005/8/layout/list1"/>
    <dgm:cxn modelId="{AF696046-0E12-4407-868D-59A4BF3C166B}" type="presParOf" srcId="{C88ECAF5-6BA9-4B16-96CC-E003A385A722}" destId="{AF2BB7B3-C8E6-411F-A097-440CFEBBDF60}" srcOrd="0" destOrd="0" presId="urn:microsoft.com/office/officeart/2005/8/layout/list1"/>
    <dgm:cxn modelId="{5CC33514-CF9A-41E4-BFF5-E2668C1E8352}" type="presParOf" srcId="{AF2BB7B3-C8E6-411F-A097-440CFEBBDF60}" destId="{C6D6725E-1C2A-4A0F-8E9B-EA1B78C9EE86}" srcOrd="0" destOrd="0" presId="urn:microsoft.com/office/officeart/2005/8/layout/list1"/>
    <dgm:cxn modelId="{91F4EDF1-7F75-452C-BE87-622AF2CA953E}" type="presParOf" srcId="{AF2BB7B3-C8E6-411F-A097-440CFEBBDF60}" destId="{D04253C1-68CC-4639-88A6-6B27FD1FD875}" srcOrd="1" destOrd="0" presId="urn:microsoft.com/office/officeart/2005/8/layout/list1"/>
    <dgm:cxn modelId="{2D0C8A5E-3F05-4B96-BAE0-D9CDA5D77059}" type="presParOf" srcId="{C88ECAF5-6BA9-4B16-96CC-E003A385A722}" destId="{BB979A28-F237-48B4-B7BA-F2D261517BAB}" srcOrd="1" destOrd="0" presId="urn:microsoft.com/office/officeart/2005/8/layout/list1"/>
    <dgm:cxn modelId="{95F1220E-299B-46E3-B9D3-B1B5E1BA0842}" type="presParOf" srcId="{C88ECAF5-6BA9-4B16-96CC-E003A385A722}" destId="{ED5F162F-B877-4A56-8F9C-BFB65A35D9E7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7B9B4697-081D-4585-8F70-CDE1563B5FE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CC205D0-E9BB-4958-985E-1D054CBB8545}">
      <dgm:prSet phldrT="[文本]" custT="1"/>
      <dgm:spPr/>
      <dgm:t>
        <a:bodyPr/>
        <a:lstStyle/>
        <a:p>
          <a:r>
            <a:rPr lang="en-US" sz="2400" dirty="0" smtClean="0"/>
            <a:t>Web browser </a:t>
          </a:r>
          <a:endParaRPr lang="zh-CN" altLang="en-US" sz="2400" dirty="0"/>
        </a:p>
      </dgm:t>
    </dgm:pt>
    <dgm:pt modelId="{A28FCF50-6475-4F66-9052-B7B64E735689}" type="parTrans" cxnId="{178F89F6-E814-49FC-9F54-F0F486FE312A}">
      <dgm:prSet/>
      <dgm:spPr/>
      <dgm:t>
        <a:bodyPr/>
        <a:lstStyle/>
        <a:p>
          <a:endParaRPr lang="zh-CN" altLang="en-US"/>
        </a:p>
      </dgm:t>
    </dgm:pt>
    <dgm:pt modelId="{FBDDB95A-7B16-4221-92E8-52F2DB77076A}" type="sibTrans" cxnId="{178F89F6-E814-49FC-9F54-F0F486FE312A}">
      <dgm:prSet/>
      <dgm:spPr/>
      <dgm:t>
        <a:bodyPr/>
        <a:lstStyle/>
        <a:p>
          <a:endParaRPr lang="zh-CN" altLang="en-US"/>
        </a:p>
      </dgm:t>
    </dgm:pt>
    <dgm:pt modelId="{85392A0D-FFA9-4FD5-8720-93990A503096}">
      <dgm:prSet phldrT="[文本]" custT="1"/>
      <dgm:spPr/>
      <dgm:t>
        <a:bodyPr/>
        <a:lstStyle/>
        <a:p>
          <a:r>
            <a:rPr lang="en-US" sz="2400" dirty="0" smtClean="0"/>
            <a:t>Opens a TCP connection and request a specific page</a:t>
          </a:r>
          <a:endParaRPr lang="zh-CN" altLang="en-US" sz="2400" dirty="0"/>
        </a:p>
      </dgm:t>
    </dgm:pt>
    <dgm:pt modelId="{3667D293-D412-4CDC-943C-14A05970532A}" type="parTrans" cxnId="{8DE3FAFE-1CA4-420C-95B2-08363FCCC91E}">
      <dgm:prSet/>
      <dgm:spPr/>
      <dgm:t>
        <a:bodyPr/>
        <a:lstStyle/>
        <a:p>
          <a:endParaRPr lang="zh-CN" altLang="en-US"/>
        </a:p>
      </dgm:t>
    </dgm:pt>
    <dgm:pt modelId="{B9CDE260-426B-4875-8F62-2CE8106B2BAF}" type="sibTrans" cxnId="{8DE3FAFE-1CA4-420C-95B2-08363FCCC91E}">
      <dgm:prSet/>
      <dgm:spPr/>
      <dgm:t>
        <a:bodyPr/>
        <a:lstStyle/>
        <a:p>
          <a:endParaRPr lang="zh-CN" altLang="en-US"/>
        </a:p>
      </dgm:t>
    </dgm:pt>
    <dgm:pt modelId="{E9957C1A-3799-47E3-A2E1-2A76BD9D3FAF}">
      <dgm:prSet custT="1"/>
      <dgm:spPr/>
      <dgm:t>
        <a:bodyPr/>
        <a:lstStyle/>
        <a:p>
          <a:r>
            <a:rPr lang="en-US" sz="2400" dirty="0" smtClean="0"/>
            <a:t>Web server</a:t>
          </a:r>
          <a:endParaRPr lang="zh-CN" altLang="en-US" sz="2400" dirty="0"/>
        </a:p>
      </dgm:t>
    </dgm:pt>
    <dgm:pt modelId="{2A31374C-9F67-41FC-8DA1-2EABAE87CB25}" type="parTrans" cxnId="{20E98D6E-1A82-472F-94BC-E523E54E7DC9}">
      <dgm:prSet/>
      <dgm:spPr/>
      <dgm:t>
        <a:bodyPr/>
        <a:lstStyle/>
        <a:p>
          <a:endParaRPr lang="zh-CN" altLang="en-US"/>
        </a:p>
      </dgm:t>
    </dgm:pt>
    <dgm:pt modelId="{2757B7B0-3A98-48AB-88E4-4D3D7F9F1391}" type="sibTrans" cxnId="{20E98D6E-1A82-472F-94BC-E523E54E7DC9}">
      <dgm:prSet/>
      <dgm:spPr/>
      <dgm:t>
        <a:bodyPr/>
        <a:lstStyle/>
        <a:p>
          <a:endParaRPr lang="zh-CN" altLang="en-US"/>
        </a:p>
      </dgm:t>
    </dgm:pt>
    <dgm:pt modelId="{02E4A994-D12E-474C-92BC-2E4BE2E5553F}">
      <dgm:prSet custT="1"/>
      <dgm:spPr/>
      <dgm:t>
        <a:bodyPr/>
        <a:lstStyle/>
        <a:p>
          <a:r>
            <a:rPr lang="en-US" sz="2400" dirty="0" smtClean="0"/>
            <a:t>Returns a specific page</a:t>
          </a:r>
          <a:endParaRPr lang="zh-CN" altLang="en-US" sz="2400" dirty="0"/>
        </a:p>
      </dgm:t>
    </dgm:pt>
    <dgm:pt modelId="{4E934FCB-0DF1-427C-8F4D-FEC73DDDD0B7}" type="parTrans" cxnId="{3B58D54A-9C23-4D3A-B0CE-3E01ED23D6C8}">
      <dgm:prSet/>
      <dgm:spPr/>
      <dgm:t>
        <a:bodyPr/>
        <a:lstStyle/>
        <a:p>
          <a:endParaRPr lang="zh-CN" altLang="en-US"/>
        </a:p>
      </dgm:t>
    </dgm:pt>
    <dgm:pt modelId="{36073C79-F1D9-4624-81A2-13B7C3711CAD}" type="sibTrans" cxnId="{3B58D54A-9C23-4D3A-B0CE-3E01ED23D6C8}">
      <dgm:prSet/>
      <dgm:spPr/>
      <dgm:t>
        <a:bodyPr/>
        <a:lstStyle/>
        <a:p>
          <a:endParaRPr lang="zh-CN" altLang="en-US"/>
        </a:p>
      </dgm:t>
    </dgm:pt>
    <dgm:pt modelId="{3EC4EC94-4883-4ABF-99AA-A147ABCB8C19}">
      <dgm:prSet custT="1"/>
      <dgm:spPr/>
      <dgm:t>
        <a:bodyPr/>
        <a:lstStyle/>
        <a:p>
          <a:r>
            <a:rPr lang="en-US" sz="2400" dirty="0" smtClean="0"/>
            <a:t>Then closes the TCP connection</a:t>
          </a:r>
          <a:endParaRPr lang="zh-CN" altLang="en-US" sz="2400" dirty="0"/>
        </a:p>
      </dgm:t>
    </dgm:pt>
    <dgm:pt modelId="{243BD0E3-A26D-44AA-8083-5AFB5D7C1325}" type="parTrans" cxnId="{A9886D64-F9B0-4389-BCFB-0E44813978ED}">
      <dgm:prSet/>
      <dgm:spPr/>
      <dgm:t>
        <a:bodyPr/>
        <a:lstStyle/>
        <a:p>
          <a:endParaRPr lang="zh-CN" altLang="en-US"/>
        </a:p>
      </dgm:t>
    </dgm:pt>
    <dgm:pt modelId="{94DA2C0D-7012-447A-A284-F3165C5DBFE8}" type="sibTrans" cxnId="{A9886D64-F9B0-4389-BCFB-0E44813978ED}">
      <dgm:prSet/>
      <dgm:spPr/>
      <dgm:t>
        <a:bodyPr/>
        <a:lstStyle/>
        <a:p>
          <a:endParaRPr lang="zh-CN" altLang="en-US"/>
        </a:p>
      </dgm:t>
    </dgm:pt>
    <dgm:pt modelId="{015892C3-55C7-4343-8E19-F8F4593C3193}">
      <dgm:prSet phldrT="[文本]" custT="1"/>
      <dgm:spPr/>
      <dgm:t>
        <a:bodyPr/>
        <a:lstStyle/>
        <a:p>
          <a:r>
            <a:rPr lang="en-US" sz="2400" dirty="0" smtClean="0"/>
            <a:t>Displays the document after receiving response</a:t>
          </a:r>
          <a:endParaRPr lang="zh-CN" altLang="en-US" sz="2400" dirty="0"/>
        </a:p>
      </dgm:t>
    </dgm:pt>
    <dgm:pt modelId="{358E1D98-C806-4F78-A0A7-226DBCD85E62}" type="parTrans" cxnId="{B34804B5-544C-498A-B265-2DB99F8170C4}">
      <dgm:prSet/>
      <dgm:spPr/>
      <dgm:t>
        <a:bodyPr/>
        <a:lstStyle/>
        <a:p>
          <a:endParaRPr lang="zh-CN" altLang="en-US"/>
        </a:p>
      </dgm:t>
    </dgm:pt>
    <dgm:pt modelId="{4EB80273-7041-4516-9187-A180744D4212}" type="sibTrans" cxnId="{B34804B5-544C-498A-B265-2DB99F8170C4}">
      <dgm:prSet/>
      <dgm:spPr/>
      <dgm:t>
        <a:bodyPr/>
        <a:lstStyle/>
        <a:p>
          <a:endParaRPr lang="zh-CN" altLang="en-US"/>
        </a:p>
      </dgm:t>
    </dgm:pt>
    <dgm:pt modelId="{C88ECAF5-6BA9-4B16-96CC-E003A385A722}" type="pres">
      <dgm:prSet presAssocID="{7B9B4697-081D-4585-8F70-CDE1563B5FE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01862C8-9F84-4D54-8C59-483293ECDC51}" type="pres">
      <dgm:prSet presAssocID="{ACC205D0-E9BB-4958-985E-1D054CBB8545}" presName="parentLin" presStyleCnt="0"/>
      <dgm:spPr/>
    </dgm:pt>
    <dgm:pt modelId="{762B42E5-8CF5-4908-BBFA-208D1A1E258B}" type="pres">
      <dgm:prSet presAssocID="{ACC205D0-E9BB-4958-985E-1D054CBB8545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82B4EAEA-32E4-49AB-A3A1-1FF494D2F89F}" type="pres">
      <dgm:prSet presAssocID="{ACC205D0-E9BB-4958-985E-1D054CBB8545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62B59A1-DD98-4820-BF01-E7D50B5C9F4E}" type="pres">
      <dgm:prSet presAssocID="{ACC205D0-E9BB-4958-985E-1D054CBB8545}" presName="negativeSpace" presStyleCnt="0"/>
      <dgm:spPr/>
    </dgm:pt>
    <dgm:pt modelId="{A02D40AC-DF7C-429D-A3C9-6DED4C9AA0BD}" type="pres">
      <dgm:prSet presAssocID="{ACC205D0-E9BB-4958-985E-1D054CBB8545}" presName="childText" presStyleLbl="conFgAcc1" presStyleIdx="0" presStyleCnt="2" custLinFactNeighborY="-3457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E78E122-8FDB-4B53-BAB1-7588D19230C2}" type="pres">
      <dgm:prSet presAssocID="{FBDDB95A-7B16-4221-92E8-52F2DB77076A}" presName="spaceBetweenRectangles" presStyleCnt="0"/>
      <dgm:spPr/>
    </dgm:pt>
    <dgm:pt modelId="{6F9CF6B9-3658-455D-B10D-FA92B4027D03}" type="pres">
      <dgm:prSet presAssocID="{E9957C1A-3799-47E3-A2E1-2A76BD9D3FAF}" presName="parentLin" presStyleCnt="0"/>
      <dgm:spPr/>
    </dgm:pt>
    <dgm:pt modelId="{98379B64-2C39-4C42-B204-8FE3D433EE46}" type="pres">
      <dgm:prSet presAssocID="{E9957C1A-3799-47E3-A2E1-2A76BD9D3FAF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118C9F56-0FE7-4787-BA90-2B2B617168EF}" type="pres">
      <dgm:prSet presAssocID="{E9957C1A-3799-47E3-A2E1-2A76BD9D3FAF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773340F-5B84-4C81-914B-FE58579EE0F4}" type="pres">
      <dgm:prSet presAssocID="{E9957C1A-3799-47E3-A2E1-2A76BD9D3FAF}" presName="negativeSpace" presStyleCnt="0"/>
      <dgm:spPr/>
    </dgm:pt>
    <dgm:pt modelId="{2A7619D4-8488-4B0D-8055-AEEC144530FC}" type="pres">
      <dgm:prSet presAssocID="{E9957C1A-3799-47E3-A2E1-2A76BD9D3FAF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C6FCD35-AED5-4372-8880-0B733AF549F6}" type="presOf" srcId="{3EC4EC94-4883-4ABF-99AA-A147ABCB8C19}" destId="{2A7619D4-8488-4B0D-8055-AEEC144530FC}" srcOrd="0" destOrd="1" presId="urn:microsoft.com/office/officeart/2005/8/layout/list1"/>
    <dgm:cxn modelId="{3B58D54A-9C23-4D3A-B0CE-3E01ED23D6C8}" srcId="{E9957C1A-3799-47E3-A2E1-2A76BD9D3FAF}" destId="{02E4A994-D12E-474C-92BC-2E4BE2E5553F}" srcOrd="0" destOrd="0" parTransId="{4E934FCB-0DF1-427C-8F4D-FEC73DDDD0B7}" sibTransId="{36073C79-F1D9-4624-81A2-13B7C3711CAD}"/>
    <dgm:cxn modelId="{DA1B82B5-BE03-4E7C-A17E-07FB786E50BD}" type="presOf" srcId="{015892C3-55C7-4343-8E19-F8F4593C3193}" destId="{A02D40AC-DF7C-429D-A3C9-6DED4C9AA0BD}" srcOrd="0" destOrd="1" presId="urn:microsoft.com/office/officeart/2005/8/layout/list1"/>
    <dgm:cxn modelId="{A1FA51F0-C82C-4156-B092-E94D260F7571}" type="presOf" srcId="{ACC205D0-E9BB-4958-985E-1D054CBB8545}" destId="{82B4EAEA-32E4-49AB-A3A1-1FF494D2F89F}" srcOrd="1" destOrd="0" presId="urn:microsoft.com/office/officeart/2005/8/layout/list1"/>
    <dgm:cxn modelId="{8DE3FAFE-1CA4-420C-95B2-08363FCCC91E}" srcId="{ACC205D0-E9BB-4958-985E-1D054CBB8545}" destId="{85392A0D-FFA9-4FD5-8720-93990A503096}" srcOrd="0" destOrd="0" parTransId="{3667D293-D412-4CDC-943C-14A05970532A}" sibTransId="{B9CDE260-426B-4875-8F62-2CE8106B2BAF}"/>
    <dgm:cxn modelId="{280F5304-97D4-4B89-A575-ED16176B8184}" type="presOf" srcId="{ACC205D0-E9BB-4958-985E-1D054CBB8545}" destId="{762B42E5-8CF5-4908-BBFA-208D1A1E258B}" srcOrd="0" destOrd="0" presId="urn:microsoft.com/office/officeart/2005/8/layout/list1"/>
    <dgm:cxn modelId="{178F89F6-E814-49FC-9F54-F0F486FE312A}" srcId="{7B9B4697-081D-4585-8F70-CDE1563B5FED}" destId="{ACC205D0-E9BB-4958-985E-1D054CBB8545}" srcOrd="0" destOrd="0" parTransId="{A28FCF50-6475-4F66-9052-B7B64E735689}" sibTransId="{FBDDB95A-7B16-4221-92E8-52F2DB77076A}"/>
    <dgm:cxn modelId="{B34804B5-544C-498A-B265-2DB99F8170C4}" srcId="{ACC205D0-E9BB-4958-985E-1D054CBB8545}" destId="{015892C3-55C7-4343-8E19-F8F4593C3193}" srcOrd="1" destOrd="0" parTransId="{358E1D98-C806-4F78-A0A7-226DBCD85E62}" sibTransId="{4EB80273-7041-4516-9187-A180744D4212}"/>
    <dgm:cxn modelId="{4C267EFD-8005-4B19-BBD5-9AE09AC63CFD}" type="presOf" srcId="{E9957C1A-3799-47E3-A2E1-2A76BD9D3FAF}" destId="{118C9F56-0FE7-4787-BA90-2B2B617168EF}" srcOrd="1" destOrd="0" presId="urn:microsoft.com/office/officeart/2005/8/layout/list1"/>
    <dgm:cxn modelId="{FEBD3BD1-45BE-4002-9D1C-06EC1FD2DB9E}" type="presOf" srcId="{E9957C1A-3799-47E3-A2E1-2A76BD9D3FAF}" destId="{98379B64-2C39-4C42-B204-8FE3D433EE46}" srcOrd="0" destOrd="0" presId="urn:microsoft.com/office/officeart/2005/8/layout/list1"/>
    <dgm:cxn modelId="{A9886D64-F9B0-4389-BCFB-0E44813978ED}" srcId="{E9957C1A-3799-47E3-A2E1-2A76BD9D3FAF}" destId="{3EC4EC94-4883-4ABF-99AA-A147ABCB8C19}" srcOrd="1" destOrd="0" parTransId="{243BD0E3-A26D-44AA-8083-5AFB5D7C1325}" sibTransId="{94DA2C0D-7012-447A-A284-F3165C5DBFE8}"/>
    <dgm:cxn modelId="{20E98D6E-1A82-472F-94BC-E523E54E7DC9}" srcId="{7B9B4697-081D-4585-8F70-CDE1563B5FED}" destId="{E9957C1A-3799-47E3-A2E1-2A76BD9D3FAF}" srcOrd="1" destOrd="0" parTransId="{2A31374C-9F67-41FC-8DA1-2EABAE87CB25}" sibTransId="{2757B7B0-3A98-48AB-88E4-4D3D7F9F1391}"/>
    <dgm:cxn modelId="{E96A50D5-966B-4308-B9A6-40E456A39057}" type="presOf" srcId="{7B9B4697-081D-4585-8F70-CDE1563B5FED}" destId="{C88ECAF5-6BA9-4B16-96CC-E003A385A722}" srcOrd="0" destOrd="0" presId="urn:microsoft.com/office/officeart/2005/8/layout/list1"/>
    <dgm:cxn modelId="{2CC4B5B8-5C2B-47BE-9DBE-5DF3D37FABA4}" type="presOf" srcId="{85392A0D-FFA9-4FD5-8720-93990A503096}" destId="{A02D40AC-DF7C-429D-A3C9-6DED4C9AA0BD}" srcOrd="0" destOrd="0" presId="urn:microsoft.com/office/officeart/2005/8/layout/list1"/>
    <dgm:cxn modelId="{9AAEA2D5-6205-4159-A734-0FD571A208B3}" type="presOf" srcId="{02E4A994-D12E-474C-92BC-2E4BE2E5553F}" destId="{2A7619D4-8488-4B0D-8055-AEEC144530FC}" srcOrd="0" destOrd="0" presId="urn:microsoft.com/office/officeart/2005/8/layout/list1"/>
    <dgm:cxn modelId="{278A639B-D874-4D7B-BE9A-DBF4288A763C}" type="presParOf" srcId="{C88ECAF5-6BA9-4B16-96CC-E003A385A722}" destId="{501862C8-9F84-4D54-8C59-483293ECDC51}" srcOrd="0" destOrd="0" presId="urn:microsoft.com/office/officeart/2005/8/layout/list1"/>
    <dgm:cxn modelId="{9B8DA31E-1A41-4B0F-84DE-CE0CB355A8D3}" type="presParOf" srcId="{501862C8-9F84-4D54-8C59-483293ECDC51}" destId="{762B42E5-8CF5-4908-BBFA-208D1A1E258B}" srcOrd="0" destOrd="0" presId="urn:microsoft.com/office/officeart/2005/8/layout/list1"/>
    <dgm:cxn modelId="{E45947A8-E6EE-4C76-BB47-C4793145128D}" type="presParOf" srcId="{501862C8-9F84-4D54-8C59-483293ECDC51}" destId="{82B4EAEA-32E4-49AB-A3A1-1FF494D2F89F}" srcOrd="1" destOrd="0" presId="urn:microsoft.com/office/officeart/2005/8/layout/list1"/>
    <dgm:cxn modelId="{7753AA60-8988-458D-8205-9403225E3B65}" type="presParOf" srcId="{C88ECAF5-6BA9-4B16-96CC-E003A385A722}" destId="{B62B59A1-DD98-4820-BF01-E7D50B5C9F4E}" srcOrd="1" destOrd="0" presId="urn:microsoft.com/office/officeart/2005/8/layout/list1"/>
    <dgm:cxn modelId="{4F9B5682-262D-4AB6-B2A1-29C679FBE3F9}" type="presParOf" srcId="{C88ECAF5-6BA9-4B16-96CC-E003A385A722}" destId="{A02D40AC-DF7C-429D-A3C9-6DED4C9AA0BD}" srcOrd="2" destOrd="0" presId="urn:microsoft.com/office/officeart/2005/8/layout/list1"/>
    <dgm:cxn modelId="{9473BB0B-14E4-4C7F-92DD-96C2AF60EF2D}" type="presParOf" srcId="{C88ECAF5-6BA9-4B16-96CC-E003A385A722}" destId="{BE78E122-8FDB-4B53-BAB1-7588D19230C2}" srcOrd="3" destOrd="0" presId="urn:microsoft.com/office/officeart/2005/8/layout/list1"/>
    <dgm:cxn modelId="{CECAF48C-BFAF-43B9-8A9C-50283ACD2437}" type="presParOf" srcId="{C88ECAF5-6BA9-4B16-96CC-E003A385A722}" destId="{6F9CF6B9-3658-455D-B10D-FA92B4027D03}" srcOrd="4" destOrd="0" presId="urn:microsoft.com/office/officeart/2005/8/layout/list1"/>
    <dgm:cxn modelId="{87197223-3C0F-46E9-85B7-74BC1D4C02F7}" type="presParOf" srcId="{6F9CF6B9-3658-455D-B10D-FA92B4027D03}" destId="{98379B64-2C39-4C42-B204-8FE3D433EE46}" srcOrd="0" destOrd="0" presId="urn:microsoft.com/office/officeart/2005/8/layout/list1"/>
    <dgm:cxn modelId="{FABBF8C6-3330-42EC-AE0F-5D61F1661E01}" type="presParOf" srcId="{6F9CF6B9-3658-455D-B10D-FA92B4027D03}" destId="{118C9F56-0FE7-4787-BA90-2B2B617168EF}" srcOrd="1" destOrd="0" presId="urn:microsoft.com/office/officeart/2005/8/layout/list1"/>
    <dgm:cxn modelId="{94D43A44-51B3-400D-81D8-001BB16F7C78}" type="presParOf" srcId="{C88ECAF5-6BA9-4B16-96CC-E003A385A722}" destId="{B773340F-5B84-4C81-914B-FE58579EE0F4}" srcOrd="5" destOrd="0" presId="urn:microsoft.com/office/officeart/2005/8/layout/list1"/>
    <dgm:cxn modelId="{3ABA375C-B891-4899-B6FA-9D66EA3110CA}" type="presParOf" srcId="{C88ECAF5-6BA9-4B16-96CC-E003A385A722}" destId="{2A7619D4-8488-4B0D-8055-AEEC144530F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7B9B4697-081D-4585-8F70-CDE1563B5FE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CC205D0-E9BB-4958-985E-1D054CBB8545}">
      <dgm:prSet phldrT="[文本]" custT="1"/>
      <dgm:spPr/>
      <dgm:t>
        <a:bodyPr/>
        <a:lstStyle/>
        <a:p>
          <a:r>
            <a:rPr lang="en-US" sz="2800" dirty="0" smtClean="0"/>
            <a:t>protocol://computer_name:port/document_name</a:t>
          </a:r>
          <a:endParaRPr lang="zh-CN" altLang="en-US" sz="2800" dirty="0"/>
        </a:p>
      </dgm:t>
    </dgm:pt>
    <dgm:pt modelId="{A28FCF50-6475-4F66-9052-B7B64E735689}" type="parTrans" cxnId="{178F89F6-E814-49FC-9F54-F0F486FE312A}">
      <dgm:prSet/>
      <dgm:spPr/>
      <dgm:t>
        <a:bodyPr/>
        <a:lstStyle/>
        <a:p>
          <a:endParaRPr lang="zh-CN" altLang="en-US"/>
        </a:p>
      </dgm:t>
    </dgm:pt>
    <dgm:pt modelId="{FBDDB95A-7B16-4221-92E8-52F2DB77076A}" type="sibTrans" cxnId="{178F89F6-E814-49FC-9F54-F0F486FE312A}">
      <dgm:prSet/>
      <dgm:spPr/>
      <dgm:t>
        <a:bodyPr/>
        <a:lstStyle/>
        <a:p>
          <a:endParaRPr lang="zh-CN" altLang="en-US"/>
        </a:p>
      </dgm:t>
    </dgm:pt>
    <dgm:pt modelId="{85392A0D-FFA9-4FD5-8720-93990A503096}">
      <dgm:prSet phldrT="[文本]" custT="1"/>
      <dgm:spPr/>
      <dgm:t>
        <a:bodyPr/>
        <a:lstStyle/>
        <a:p>
          <a:r>
            <a:rPr lang="en-US" sz="2400" dirty="0" smtClean="0"/>
            <a:t>Default </a:t>
          </a:r>
          <a:r>
            <a:rPr lang="en-US" altLang="zh-CN" sz="2400" dirty="0" smtClean="0"/>
            <a:t>TCP </a:t>
          </a:r>
          <a:r>
            <a:rPr lang="en-US" sz="2400" dirty="0" smtClean="0"/>
            <a:t>port is 80</a:t>
          </a:r>
          <a:endParaRPr lang="zh-CN" altLang="en-US" sz="2400" dirty="0"/>
        </a:p>
      </dgm:t>
    </dgm:pt>
    <dgm:pt modelId="{3667D293-D412-4CDC-943C-14A05970532A}" type="parTrans" cxnId="{8DE3FAFE-1CA4-420C-95B2-08363FCCC91E}">
      <dgm:prSet/>
      <dgm:spPr/>
      <dgm:t>
        <a:bodyPr/>
        <a:lstStyle/>
        <a:p>
          <a:endParaRPr lang="zh-CN" altLang="en-US"/>
        </a:p>
      </dgm:t>
    </dgm:pt>
    <dgm:pt modelId="{B9CDE260-426B-4875-8F62-2CE8106B2BAF}" type="sibTrans" cxnId="{8DE3FAFE-1CA4-420C-95B2-08363FCCC91E}">
      <dgm:prSet/>
      <dgm:spPr/>
      <dgm:t>
        <a:bodyPr/>
        <a:lstStyle/>
        <a:p>
          <a:endParaRPr lang="zh-CN" altLang="en-US"/>
        </a:p>
      </dgm:t>
    </dgm:pt>
    <dgm:pt modelId="{4BE64E8E-455D-41EB-AB4A-A72F3A9102AF}">
      <dgm:prSet phldrT="[文本]" custT="1"/>
      <dgm:spPr/>
      <dgm:t>
        <a:bodyPr/>
        <a:lstStyle/>
        <a:p>
          <a:r>
            <a:rPr lang="en-US" altLang="zh-CN" sz="2400" dirty="0" smtClean="0"/>
            <a:t>Protocol</a:t>
          </a:r>
          <a:endParaRPr lang="zh-CN" altLang="en-US" sz="2400" dirty="0"/>
        </a:p>
      </dgm:t>
    </dgm:pt>
    <dgm:pt modelId="{9F73D9E3-79EA-4F56-9298-118D49FF33F8}" type="parTrans" cxnId="{5069F7FA-7733-45FC-B2EB-2BBC11E87D37}">
      <dgm:prSet/>
      <dgm:spPr/>
      <dgm:t>
        <a:bodyPr/>
        <a:lstStyle/>
        <a:p>
          <a:endParaRPr lang="zh-CN" altLang="en-US"/>
        </a:p>
      </dgm:t>
    </dgm:pt>
    <dgm:pt modelId="{C175445F-4DFC-47A2-9831-9DE48AF02D09}" type="sibTrans" cxnId="{5069F7FA-7733-45FC-B2EB-2BBC11E87D37}">
      <dgm:prSet/>
      <dgm:spPr/>
      <dgm:t>
        <a:bodyPr/>
        <a:lstStyle/>
        <a:p>
          <a:endParaRPr lang="zh-CN" altLang="en-US"/>
        </a:p>
      </dgm:t>
    </dgm:pt>
    <dgm:pt modelId="{63E8121B-1FF9-4CCD-AF28-1F27603DE6AF}">
      <dgm:prSet phldrT="[文本]" custT="1"/>
      <dgm:spPr/>
      <dgm:t>
        <a:bodyPr/>
        <a:lstStyle/>
        <a:p>
          <a:r>
            <a:rPr lang="en-US" altLang="zh-CN" sz="2400" dirty="0" smtClean="0"/>
            <a:t>HTTP</a:t>
          </a:r>
          <a:endParaRPr lang="zh-CN" altLang="en-US" sz="2400" dirty="0"/>
        </a:p>
      </dgm:t>
    </dgm:pt>
    <dgm:pt modelId="{E507036C-0BEF-47AE-A3FE-22F3CFFDDCCF}" type="parTrans" cxnId="{F307D035-61BE-49F2-8565-E72AF863A7DD}">
      <dgm:prSet/>
      <dgm:spPr/>
      <dgm:t>
        <a:bodyPr/>
        <a:lstStyle/>
        <a:p>
          <a:endParaRPr lang="zh-CN" altLang="en-US"/>
        </a:p>
      </dgm:t>
    </dgm:pt>
    <dgm:pt modelId="{414FF334-0E6C-43EB-8032-949BD6600D53}" type="sibTrans" cxnId="{F307D035-61BE-49F2-8565-E72AF863A7DD}">
      <dgm:prSet/>
      <dgm:spPr/>
      <dgm:t>
        <a:bodyPr/>
        <a:lstStyle/>
        <a:p>
          <a:endParaRPr lang="zh-CN" altLang="en-US"/>
        </a:p>
      </dgm:t>
    </dgm:pt>
    <dgm:pt modelId="{B3F83C6E-6B1F-4CB5-BAAA-BA695474DFF8}">
      <dgm:prSet phldrT="[文本]" custT="1"/>
      <dgm:spPr/>
      <dgm:t>
        <a:bodyPr/>
        <a:lstStyle/>
        <a:p>
          <a:r>
            <a:rPr lang="en-US" altLang="zh-CN" sz="2400" dirty="0" smtClean="0"/>
            <a:t>FTP</a:t>
          </a:r>
          <a:endParaRPr lang="zh-CN" altLang="en-US" sz="2400" dirty="0"/>
        </a:p>
      </dgm:t>
    </dgm:pt>
    <dgm:pt modelId="{3B1C011C-79D6-46F6-8A43-A330EA1C107A}" type="parTrans" cxnId="{63F589DD-316D-4C1A-B3E0-FBD68F7EFD6B}">
      <dgm:prSet/>
      <dgm:spPr/>
      <dgm:t>
        <a:bodyPr/>
        <a:lstStyle/>
        <a:p>
          <a:endParaRPr lang="zh-CN" altLang="en-US"/>
        </a:p>
      </dgm:t>
    </dgm:pt>
    <dgm:pt modelId="{829C3C9D-F607-409F-8890-F7C141999756}" type="sibTrans" cxnId="{63F589DD-316D-4C1A-B3E0-FBD68F7EFD6B}">
      <dgm:prSet/>
      <dgm:spPr/>
      <dgm:t>
        <a:bodyPr/>
        <a:lstStyle/>
        <a:p>
          <a:endParaRPr lang="zh-CN" altLang="en-US"/>
        </a:p>
      </dgm:t>
    </dgm:pt>
    <dgm:pt modelId="{8756F827-5B3F-4E0F-8B1A-85C5A926F2CE}">
      <dgm:prSet phldrT="[文本]" custT="1"/>
      <dgm:spPr/>
      <dgm:t>
        <a:bodyPr/>
        <a:lstStyle/>
        <a:p>
          <a:r>
            <a:rPr lang="en-US" altLang="zh-CN" sz="2400" dirty="0" smtClean="0"/>
            <a:t>Port</a:t>
          </a:r>
          <a:endParaRPr lang="zh-CN" altLang="en-US" sz="2400" dirty="0"/>
        </a:p>
      </dgm:t>
    </dgm:pt>
    <dgm:pt modelId="{334A9769-79E5-4C0F-BA52-7AB374DE6303}" type="parTrans" cxnId="{CAF3DE08-9F52-4FCD-BEAC-F580D43D0489}">
      <dgm:prSet/>
      <dgm:spPr/>
      <dgm:t>
        <a:bodyPr/>
        <a:lstStyle/>
        <a:p>
          <a:endParaRPr lang="zh-CN" altLang="en-US"/>
        </a:p>
      </dgm:t>
    </dgm:pt>
    <dgm:pt modelId="{ECB38ABC-93AA-4439-B3A3-7DA7F679EFD8}" type="sibTrans" cxnId="{CAF3DE08-9F52-4FCD-BEAC-F580D43D0489}">
      <dgm:prSet/>
      <dgm:spPr/>
      <dgm:t>
        <a:bodyPr/>
        <a:lstStyle/>
        <a:p>
          <a:endParaRPr lang="zh-CN" altLang="en-US"/>
        </a:p>
      </dgm:t>
    </dgm:pt>
    <dgm:pt modelId="{FA287848-B304-480F-B834-4B0A8E99642C}">
      <dgm:prSet phldrT="[文本]" custT="1"/>
      <dgm:spPr/>
      <dgm:t>
        <a:bodyPr/>
        <a:lstStyle/>
        <a:p>
          <a:r>
            <a:rPr lang="en-US" sz="2400" dirty="0" err="1" smtClean="0"/>
            <a:t>computer_name</a:t>
          </a:r>
          <a:endParaRPr lang="zh-CN" altLang="en-US" sz="2400" dirty="0"/>
        </a:p>
      </dgm:t>
    </dgm:pt>
    <dgm:pt modelId="{DE64A1A3-0174-417C-91FD-E5EE7D7D58BD}" type="parTrans" cxnId="{AF340065-06A3-469F-8AE9-9F40B04A0EB8}">
      <dgm:prSet/>
      <dgm:spPr/>
      <dgm:t>
        <a:bodyPr/>
        <a:lstStyle/>
        <a:p>
          <a:endParaRPr lang="zh-CN" altLang="en-US"/>
        </a:p>
      </dgm:t>
    </dgm:pt>
    <dgm:pt modelId="{EA7CF81D-06E1-403A-9F01-FB081444C7E8}" type="sibTrans" cxnId="{AF340065-06A3-469F-8AE9-9F40B04A0EB8}">
      <dgm:prSet/>
      <dgm:spPr/>
      <dgm:t>
        <a:bodyPr/>
        <a:lstStyle/>
        <a:p>
          <a:endParaRPr lang="zh-CN" altLang="en-US"/>
        </a:p>
      </dgm:t>
    </dgm:pt>
    <dgm:pt modelId="{1334C85D-DF53-44B8-8A5A-E62274913BE3}">
      <dgm:prSet phldrT="[文本]" custT="1"/>
      <dgm:spPr/>
      <dgm:t>
        <a:bodyPr/>
        <a:lstStyle/>
        <a:p>
          <a:r>
            <a:rPr lang="en-US" altLang="zh-CN" sz="2400" dirty="0" smtClean="0"/>
            <a:t>Domain name</a:t>
          </a:r>
          <a:endParaRPr lang="zh-CN" altLang="en-US" sz="2400" dirty="0"/>
        </a:p>
      </dgm:t>
    </dgm:pt>
    <dgm:pt modelId="{97BEBF05-0E1A-41B8-AB43-5E03D6353807}" type="parTrans" cxnId="{CD7EE8D1-E47C-4C1B-9D44-56F8E49CA0D7}">
      <dgm:prSet/>
      <dgm:spPr/>
      <dgm:t>
        <a:bodyPr/>
        <a:lstStyle/>
        <a:p>
          <a:endParaRPr lang="zh-CN" altLang="en-US"/>
        </a:p>
      </dgm:t>
    </dgm:pt>
    <dgm:pt modelId="{02AD20C6-B744-4AD4-9DEF-DC47FBA7FD7B}" type="sibTrans" cxnId="{CD7EE8D1-E47C-4C1B-9D44-56F8E49CA0D7}">
      <dgm:prSet/>
      <dgm:spPr/>
      <dgm:t>
        <a:bodyPr/>
        <a:lstStyle/>
        <a:p>
          <a:endParaRPr lang="zh-CN" altLang="en-US"/>
        </a:p>
      </dgm:t>
    </dgm:pt>
    <dgm:pt modelId="{D3166D16-9A85-4CFC-BF50-6AFA8E8C0536}">
      <dgm:prSet phldrT="[文本]" custT="1"/>
      <dgm:spPr/>
      <dgm:t>
        <a:bodyPr/>
        <a:lstStyle/>
        <a:p>
          <a:r>
            <a:rPr lang="en-US" altLang="zh-CN" sz="2400" dirty="0" smtClean="0"/>
            <a:t>IP Address</a:t>
          </a:r>
          <a:endParaRPr lang="zh-CN" altLang="en-US" sz="2400" dirty="0"/>
        </a:p>
      </dgm:t>
    </dgm:pt>
    <dgm:pt modelId="{197B1534-8D1B-4E34-87DC-1D9699A21849}" type="parTrans" cxnId="{CE8C8334-584C-47E4-9A5D-D6B0368F4876}">
      <dgm:prSet/>
      <dgm:spPr/>
      <dgm:t>
        <a:bodyPr/>
        <a:lstStyle/>
        <a:p>
          <a:endParaRPr lang="zh-CN" altLang="en-US"/>
        </a:p>
      </dgm:t>
    </dgm:pt>
    <dgm:pt modelId="{094EF971-DC28-45D2-8098-ABA2A824BFDA}" type="sibTrans" cxnId="{CE8C8334-584C-47E4-9A5D-D6B0368F4876}">
      <dgm:prSet/>
      <dgm:spPr/>
      <dgm:t>
        <a:bodyPr/>
        <a:lstStyle/>
        <a:p>
          <a:endParaRPr lang="zh-CN" altLang="en-US"/>
        </a:p>
      </dgm:t>
    </dgm:pt>
    <dgm:pt modelId="{37493A66-D581-421E-AAB2-C7D67BF8E419}">
      <dgm:prSet phldrT="[文本]" custT="1"/>
      <dgm:spPr/>
      <dgm:t>
        <a:bodyPr/>
        <a:lstStyle/>
        <a:p>
          <a:r>
            <a:rPr lang="en-US" sz="2400" dirty="0" err="1" smtClean="0"/>
            <a:t>document_name</a:t>
          </a:r>
          <a:endParaRPr lang="zh-CN" altLang="en-US" sz="2400" dirty="0"/>
        </a:p>
      </dgm:t>
    </dgm:pt>
    <dgm:pt modelId="{23EE7636-5060-4CA4-8BC9-CF2EE2C1EFF0}" type="parTrans" cxnId="{B4E67C30-2ABD-413A-AC8A-A603383BEDF5}">
      <dgm:prSet/>
      <dgm:spPr/>
      <dgm:t>
        <a:bodyPr/>
        <a:lstStyle/>
        <a:p>
          <a:endParaRPr lang="zh-CN" altLang="en-US"/>
        </a:p>
      </dgm:t>
    </dgm:pt>
    <dgm:pt modelId="{555F1881-583D-4F2C-9FB6-FDF41E680933}" type="sibTrans" cxnId="{B4E67C30-2ABD-413A-AC8A-A603383BEDF5}">
      <dgm:prSet/>
      <dgm:spPr/>
      <dgm:t>
        <a:bodyPr/>
        <a:lstStyle/>
        <a:p>
          <a:endParaRPr lang="zh-CN" altLang="en-US"/>
        </a:p>
      </dgm:t>
    </dgm:pt>
    <dgm:pt modelId="{AFA284F4-24BE-4F4F-B2CC-5209280CFD5B}">
      <dgm:prSet phldrT="[文本]" custT="1"/>
      <dgm:spPr/>
      <dgm:t>
        <a:bodyPr/>
        <a:lstStyle/>
        <a:p>
          <a:r>
            <a:rPr lang="en-US" altLang="zh-CN" sz="2400" dirty="0" smtClean="0"/>
            <a:t>xxx.html</a:t>
          </a:r>
          <a:endParaRPr lang="zh-CN" altLang="en-US" sz="2400" dirty="0"/>
        </a:p>
      </dgm:t>
    </dgm:pt>
    <dgm:pt modelId="{571A80F4-B173-447A-BADA-5EC957C7CCB3}" type="parTrans" cxnId="{1A5F79C7-68A7-4905-97DF-2FA4A47EBBD6}">
      <dgm:prSet/>
      <dgm:spPr/>
      <dgm:t>
        <a:bodyPr/>
        <a:lstStyle/>
        <a:p>
          <a:endParaRPr lang="zh-CN" altLang="en-US"/>
        </a:p>
      </dgm:t>
    </dgm:pt>
    <dgm:pt modelId="{0D896A58-16B7-4A09-A32E-297A35F33BF4}" type="sibTrans" cxnId="{1A5F79C7-68A7-4905-97DF-2FA4A47EBBD6}">
      <dgm:prSet/>
      <dgm:spPr/>
      <dgm:t>
        <a:bodyPr/>
        <a:lstStyle/>
        <a:p>
          <a:endParaRPr lang="zh-CN" altLang="en-US"/>
        </a:p>
      </dgm:t>
    </dgm:pt>
    <dgm:pt modelId="{C88ECAF5-6BA9-4B16-96CC-E003A385A722}" type="pres">
      <dgm:prSet presAssocID="{7B9B4697-081D-4585-8F70-CDE1563B5FE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01862C8-9F84-4D54-8C59-483293ECDC51}" type="pres">
      <dgm:prSet presAssocID="{ACC205D0-E9BB-4958-985E-1D054CBB8545}" presName="parentLin" presStyleCnt="0"/>
      <dgm:spPr/>
    </dgm:pt>
    <dgm:pt modelId="{762B42E5-8CF5-4908-BBFA-208D1A1E258B}" type="pres">
      <dgm:prSet presAssocID="{ACC205D0-E9BB-4958-985E-1D054CBB8545}" presName="parentLeftMargin" presStyleLbl="node1" presStyleIdx="0" presStyleCnt="1"/>
      <dgm:spPr/>
      <dgm:t>
        <a:bodyPr/>
        <a:lstStyle/>
        <a:p>
          <a:endParaRPr lang="zh-CN" altLang="en-US"/>
        </a:p>
      </dgm:t>
    </dgm:pt>
    <dgm:pt modelId="{82B4EAEA-32E4-49AB-A3A1-1FF494D2F89F}" type="pres">
      <dgm:prSet presAssocID="{ACC205D0-E9BB-4958-985E-1D054CBB8545}" presName="parentText" presStyleLbl="node1" presStyleIdx="0" presStyleCnt="1" custScaleX="133239" custScaleY="31542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62B59A1-DD98-4820-BF01-E7D50B5C9F4E}" type="pres">
      <dgm:prSet presAssocID="{ACC205D0-E9BB-4958-985E-1D054CBB8545}" presName="negativeSpace" presStyleCnt="0"/>
      <dgm:spPr/>
    </dgm:pt>
    <dgm:pt modelId="{A02D40AC-DF7C-429D-A3C9-6DED4C9AA0BD}" type="pres">
      <dgm:prSet presAssocID="{ACC205D0-E9BB-4958-985E-1D054CBB8545}" presName="childText" presStyleLbl="conFgAcc1" presStyleIdx="0" presStyleCnt="1" custScaleY="10616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307D035-61BE-49F2-8565-E72AF863A7DD}" srcId="{4BE64E8E-455D-41EB-AB4A-A72F3A9102AF}" destId="{63E8121B-1FF9-4CCD-AF28-1F27603DE6AF}" srcOrd="0" destOrd="0" parTransId="{E507036C-0BEF-47AE-A3FE-22F3CFFDDCCF}" sibTransId="{414FF334-0E6C-43EB-8032-949BD6600D53}"/>
    <dgm:cxn modelId="{1A5F79C7-68A7-4905-97DF-2FA4A47EBBD6}" srcId="{37493A66-D581-421E-AAB2-C7D67BF8E419}" destId="{AFA284F4-24BE-4F4F-B2CC-5209280CFD5B}" srcOrd="0" destOrd="0" parTransId="{571A80F4-B173-447A-BADA-5EC957C7CCB3}" sibTransId="{0D896A58-16B7-4A09-A32E-297A35F33BF4}"/>
    <dgm:cxn modelId="{FD8880EB-919E-46F0-8047-996B055135ED}" type="presOf" srcId="{D3166D16-9A85-4CFC-BF50-6AFA8E8C0536}" destId="{A02D40AC-DF7C-429D-A3C9-6DED4C9AA0BD}" srcOrd="0" destOrd="5" presId="urn:microsoft.com/office/officeart/2005/8/layout/list1"/>
    <dgm:cxn modelId="{A1FA51F0-C82C-4156-B092-E94D260F7571}" type="presOf" srcId="{ACC205D0-E9BB-4958-985E-1D054CBB8545}" destId="{82B4EAEA-32E4-49AB-A3A1-1FF494D2F89F}" srcOrd="1" destOrd="0" presId="urn:microsoft.com/office/officeart/2005/8/layout/list1"/>
    <dgm:cxn modelId="{63F589DD-316D-4C1A-B3E0-FBD68F7EFD6B}" srcId="{4BE64E8E-455D-41EB-AB4A-A72F3A9102AF}" destId="{B3F83C6E-6B1F-4CB5-BAAA-BA695474DFF8}" srcOrd="1" destOrd="0" parTransId="{3B1C011C-79D6-46F6-8A43-A330EA1C107A}" sibTransId="{829C3C9D-F607-409F-8890-F7C141999756}"/>
    <dgm:cxn modelId="{87D01DB7-C524-49CE-9802-DCA05E47EB7A}" type="presOf" srcId="{8756F827-5B3F-4E0F-8B1A-85C5A926F2CE}" destId="{A02D40AC-DF7C-429D-A3C9-6DED4C9AA0BD}" srcOrd="0" destOrd="6" presId="urn:microsoft.com/office/officeart/2005/8/layout/list1"/>
    <dgm:cxn modelId="{8DE3FAFE-1CA4-420C-95B2-08363FCCC91E}" srcId="{8756F827-5B3F-4E0F-8B1A-85C5A926F2CE}" destId="{85392A0D-FFA9-4FD5-8720-93990A503096}" srcOrd="0" destOrd="0" parTransId="{3667D293-D412-4CDC-943C-14A05970532A}" sibTransId="{B9CDE260-426B-4875-8F62-2CE8106B2BAF}"/>
    <dgm:cxn modelId="{280F5304-97D4-4B89-A575-ED16176B8184}" type="presOf" srcId="{ACC205D0-E9BB-4958-985E-1D054CBB8545}" destId="{762B42E5-8CF5-4908-BBFA-208D1A1E258B}" srcOrd="0" destOrd="0" presId="urn:microsoft.com/office/officeart/2005/8/layout/list1"/>
    <dgm:cxn modelId="{5069F7FA-7733-45FC-B2EB-2BBC11E87D37}" srcId="{ACC205D0-E9BB-4958-985E-1D054CBB8545}" destId="{4BE64E8E-455D-41EB-AB4A-A72F3A9102AF}" srcOrd="0" destOrd="0" parTransId="{9F73D9E3-79EA-4F56-9298-118D49FF33F8}" sibTransId="{C175445F-4DFC-47A2-9831-9DE48AF02D09}"/>
    <dgm:cxn modelId="{C8C3B74E-0330-46ED-874F-B8325B302108}" type="presOf" srcId="{85392A0D-FFA9-4FD5-8720-93990A503096}" destId="{A02D40AC-DF7C-429D-A3C9-6DED4C9AA0BD}" srcOrd="0" destOrd="7" presId="urn:microsoft.com/office/officeart/2005/8/layout/list1"/>
    <dgm:cxn modelId="{B4E67C30-2ABD-413A-AC8A-A603383BEDF5}" srcId="{ACC205D0-E9BB-4958-985E-1D054CBB8545}" destId="{37493A66-D581-421E-AAB2-C7D67BF8E419}" srcOrd="3" destOrd="0" parTransId="{23EE7636-5060-4CA4-8BC9-CF2EE2C1EFF0}" sibTransId="{555F1881-583D-4F2C-9FB6-FDF41E680933}"/>
    <dgm:cxn modelId="{C7F9E82B-3C32-45F0-8C71-6C5F849A45C4}" type="presOf" srcId="{37493A66-D581-421E-AAB2-C7D67BF8E419}" destId="{A02D40AC-DF7C-429D-A3C9-6DED4C9AA0BD}" srcOrd="0" destOrd="8" presId="urn:microsoft.com/office/officeart/2005/8/layout/list1"/>
    <dgm:cxn modelId="{178F89F6-E814-49FC-9F54-F0F486FE312A}" srcId="{7B9B4697-081D-4585-8F70-CDE1563B5FED}" destId="{ACC205D0-E9BB-4958-985E-1D054CBB8545}" srcOrd="0" destOrd="0" parTransId="{A28FCF50-6475-4F66-9052-B7B64E735689}" sibTransId="{FBDDB95A-7B16-4221-92E8-52F2DB77076A}"/>
    <dgm:cxn modelId="{7A179755-86E5-44D1-9E55-52C0398221BC}" type="presOf" srcId="{B3F83C6E-6B1F-4CB5-BAAA-BA695474DFF8}" destId="{A02D40AC-DF7C-429D-A3C9-6DED4C9AA0BD}" srcOrd="0" destOrd="2" presId="urn:microsoft.com/office/officeart/2005/8/layout/list1"/>
    <dgm:cxn modelId="{9051EBF2-9CB9-4CEA-8C11-C9B750E5F0AA}" type="presOf" srcId="{4BE64E8E-455D-41EB-AB4A-A72F3A9102AF}" destId="{A02D40AC-DF7C-429D-A3C9-6DED4C9AA0BD}" srcOrd="0" destOrd="0" presId="urn:microsoft.com/office/officeart/2005/8/layout/list1"/>
    <dgm:cxn modelId="{757E1DA5-CA6B-4168-944C-3E4768F9D7A3}" type="presOf" srcId="{AFA284F4-24BE-4F4F-B2CC-5209280CFD5B}" destId="{A02D40AC-DF7C-429D-A3C9-6DED4C9AA0BD}" srcOrd="0" destOrd="9" presId="urn:microsoft.com/office/officeart/2005/8/layout/list1"/>
    <dgm:cxn modelId="{8EA48701-E1C0-419B-8633-E584D683421F}" type="presOf" srcId="{FA287848-B304-480F-B834-4B0A8E99642C}" destId="{A02D40AC-DF7C-429D-A3C9-6DED4C9AA0BD}" srcOrd="0" destOrd="3" presId="urn:microsoft.com/office/officeart/2005/8/layout/list1"/>
    <dgm:cxn modelId="{AF340065-06A3-469F-8AE9-9F40B04A0EB8}" srcId="{ACC205D0-E9BB-4958-985E-1D054CBB8545}" destId="{FA287848-B304-480F-B834-4B0A8E99642C}" srcOrd="1" destOrd="0" parTransId="{DE64A1A3-0174-417C-91FD-E5EE7D7D58BD}" sibTransId="{EA7CF81D-06E1-403A-9F01-FB081444C7E8}"/>
    <dgm:cxn modelId="{CD7EE8D1-E47C-4C1B-9D44-56F8E49CA0D7}" srcId="{FA287848-B304-480F-B834-4B0A8E99642C}" destId="{1334C85D-DF53-44B8-8A5A-E62274913BE3}" srcOrd="0" destOrd="0" parTransId="{97BEBF05-0E1A-41B8-AB43-5E03D6353807}" sibTransId="{02AD20C6-B744-4AD4-9DEF-DC47FBA7FD7B}"/>
    <dgm:cxn modelId="{691335D4-FC30-4E17-A826-98D11E3288D3}" type="presOf" srcId="{63E8121B-1FF9-4CCD-AF28-1F27603DE6AF}" destId="{A02D40AC-DF7C-429D-A3C9-6DED4C9AA0BD}" srcOrd="0" destOrd="1" presId="urn:microsoft.com/office/officeart/2005/8/layout/list1"/>
    <dgm:cxn modelId="{E96A50D5-966B-4308-B9A6-40E456A39057}" type="presOf" srcId="{7B9B4697-081D-4585-8F70-CDE1563B5FED}" destId="{C88ECAF5-6BA9-4B16-96CC-E003A385A722}" srcOrd="0" destOrd="0" presId="urn:microsoft.com/office/officeart/2005/8/layout/list1"/>
    <dgm:cxn modelId="{CE8C8334-584C-47E4-9A5D-D6B0368F4876}" srcId="{FA287848-B304-480F-B834-4B0A8E99642C}" destId="{D3166D16-9A85-4CFC-BF50-6AFA8E8C0536}" srcOrd="1" destOrd="0" parTransId="{197B1534-8D1B-4E34-87DC-1D9699A21849}" sibTransId="{094EF971-DC28-45D2-8098-ABA2A824BFDA}"/>
    <dgm:cxn modelId="{4A1F98A3-EC7D-4A15-BEEB-B545772460D0}" type="presOf" srcId="{1334C85D-DF53-44B8-8A5A-E62274913BE3}" destId="{A02D40AC-DF7C-429D-A3C9-6DED4C9AA0BD}" srcOrd="0" destOrd="4" presId="urn:microsoft.com/office/officeart/2005/8/layout/list1"/>
    <dgm:cxn modelId="{CAF3DE08-9F52-4FCD-BEAC-F580D43D0489}" srcId="{ACC205D0-E9BB-4958-985E-1D054CBB8545}" destId="{8756F827-5B3F-4E0F-8B1A-85C5A926F2CE}" srcOrd="2" destOrd="0" parTransId="{334A9769-79E5-4C0F-BA52-7AB374DE6303}" sibTransId="{ECB38ABC-93AA-4439-B3A3-7DA7F679EFD8}"/>
    <dgm:cxn modelId="{278A639B-D874-4D7B-BE9A-DBF4288A763C}" type="presParOf" srcId="{C88ECAF5-6BA9-4B16-96CC-E003A385A722}" destId="{501862C8-9F84-4D54-8C59-483293ECDC51}" srcOrd="0" destOrd="0" presId="urn:microsoft.com/office/officeart/2005/8/layout/list1"/>
    <dgm:cxn modelId="{9B8DA31E-1A41-4B0F-84DE-CE0CB355A8D3}" type="presParOf" srcId="{501862C8-9F84-4D54-8C59-483293ECDC51}" destId="{762B42E5-8CF5-4908-BBFA-208D1A1E258B}" srcOrd="0" destOrd="0" presId="urn:microsoft.com/office/officeart/2005/8/layout/list1"/>
    <dgm:cxn modelId="{E45947A8-E6EE-4C76-BB47-C4793145128D}" type="presParOf" srcId="{501862C8-9F84-4D54-8C59-483293ECDC51}" destId="{82B4EAEA-32E4-49AB-A3A1-1FF494D2F89F}" srcOrd="1" destOrd="0" presId="urn:microsoft.com/office/officeart/2005/8/layout/list1"/>
    <dgm:cxn modelId="{7753AA60-8988-458D-8205-9403225E3B65}" type="presParOf" srcId="{C88ECAF5-6BA9-4B16-96CC-E003A385A722}" destId="{B62B59A1-DD98-4820-BF01-E7D50B5C9F4E}" srcOrd="1" destOrd="0" presId="urn:microsoft.com/office/officeart/2005/8/layout/list1"/>
    <dgm:cxn modelId="{4F9B5682-262D-4AB6-B2A1-29C679FBE3F9}" type="presParOf" srcId="{C88ECAF5-6BA9-4B16-96CC-E003A385A722}" destId="{A02D40AC-DF7C-429D-A3C9-6DED4C9AA0BD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7B9B4697-081D-4585-8F70-CDE1563B5FE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CC205D0-E9BB-4958-985E-1D054CBB8545}">
      <dgm:prSet phldrT="[文本]" custT="1"/>
      <dgm:spPr/>
      <dgm:t>
        <a:bodyPr/>
        <a:lstStyle/>
        <a:p>
          <a:r>
            <a:rPr lang="en-US" sz="2800" dirty="0" smtClean="0"/>
            <a:t>A </a:t>
          </a:r>
          <a:r>
            <a:rPr lang="en-US" sz="2800" dirty="0" err="1" smtClean="0"/>
            <a:t>passitive</a:t>
          </a:r>
          <a:r>
            <a:rPr lang="en-US" sz="2800" dirty="0" smtClean="0"/>
            <a:t> pointer to another web</a:t>
          </a:r>
          <a:endParaRPr lang="zh-CN" altLang="en-US" sz="2800" dirty="0"/>
        </a:p>
      </dgm:t>
    </dgm:pt>
    <dgm:pt modelId="{A28FCF50-6475-4F66-9052-B7B64E735689}" type="parTrans" cxnId="{178F89F6-E814-49FC-9F54-F0F486FE312A}">
      <dgm:prSet/>
      <dgm:spPr/>
      <dgm:t>
        <a:bodyPr/>
        <a:lstStyle/>
        <a:p>
          <a:endParaRPr lang="zh-CN" altLang="en-US"/>
        </a:p>
      </dgm:t>
    </dgm:pt>
    <dgm:pt modelId="{FBDDB95A-7B16-4221-92E8-52F2DB77076A}" type="sibTrans" cxnId="{178F89F6-E814-49FC-9F54-F0F486FE312A}">
      <dgm:prSet/>
      <dgm:spPr/>
      <dgm:t>
        <a:bodyPr/>
        <a:lstStyle/>
        <a:p>
          <a:endParaRPr lang="zh-CN" altLang="en-US"/>
        </a:p>
      </dgm:t>
    </dgm:pt>
    <dgm:pt modelId="{85392A0D-FFA9-4FD5-8720-93990A503096}">
      <dgm:prSet phldrT="[文本]" custT="1"/>
      <dgm:spPr/>
      <dgm:t>
        <a:bodyPr/>
        <a:lstStyle/>
        <a:p>
          <a:r>
            <a:rPr lang="en-US" sz="2800" dirty="0" smtClean="0"/>
            <a:t>This book is published by</a:t>
          </a:r>
          <a:endParaRPr lang="zh-CN" altLang="en-US" sz="2800" dirty="0"/>
        </a:p>
      </dgm:t>
    </dgm:pt>
    <dgm:pt modelId="{3667D293-D412-4CDC-943C-14A05970532A}" type="parTrans" cxnId="{8DE3FAFE-1CA4-420C-95B2-08363FCCC91E}">
      <dgm:prSet/>
      <dgm:spPr/>
      <dgm:t>
        <a:bodyPr/>
        <a:lstStyle/>
        <a:p>
          <a:endParaRPr lang="zh-CN" altLang="en-US"/>
        </a:p>
      </dgm:t>
    </dgm:pt>
    <dgm:pt modelId="{B9CDE260-426B-4875-8F62-2CE8106B2BAF}" type="sibTrans" cxnId="{8DE3FAFE-1CA4-420C-95B2-08363FCCC91E}">
      <dgm:prSet/>
      <dgm:spPr/>
      <dgm:t>
        <a:bodyPr/>
        <a:lstStyle/>
        <a:p>
          <a:endParaRPr lang="zh-CN" altLang="en-US"/>
        </a:p>
      </dgm:t>
    </dgm:pt>
    <dgm:pt modelId="{4BE64E8E-455D-41EB-AB4A-A72F3A9102AF}">
      <dgm:prSet phldrT="[文本]" custT="1"/>
      <dgm:spPr/>
      <dgm:t>
        <a:bodyPr/>
        <a:lstStyle/>
        <a:p>
          <a:r>
            <a:rPr lang="en-US" sz="2800" dirty="0" smtClean="0"/>
            <a:t>anchor Element use URL to provide the Hyperlink</a:t>
          </a:r>
          <a:endParaRPr lang="zh-CN" altLang="en-US" sz="2800" dirty="0"/>
        </a:p>
      </dgm:t>
    </dgm:pt>
    <dgm:pt modelId="{9F73D9E3-79EA-4F56-9298-118D49FF33F8}" type="parTrans" cxnId="{5069F7FA-7733-45FC-B2EB-2BBC11E87D37}">
      <dgm:prSet/>
      <dgm:spPr/>
      <dgm:t>
        <a:bodyPr/>
        <a:lstStyle/>
        <a:p>
          <a:endParaRPr lang="zh-CN" altLang="en-US"/>
        </a:p>
      </dgm:t>
    </dgm:pt>
    <dgm:pt modelId="{C175445F-4DFC-47A2-9831-9DE48AF02D09}" type="sibTrans" cxnId="{5069F7FA-7733-45FC-B2EB-2BBC11E87D37}">
      <dgm:prSet/>
      <dgm:spPr/>
      <dgm:t>
        <a:bodyPr/>
        <a:lstStyle/>
        <a:p>
          <a:endParaRPr lang="zh-CN" altLang="en-US"/>
        </a:p>
      </dgm:t>
    </dgm:pt>
    <dgm:pt modelId="{FAE22207-43C9-48B2-A025-E55AAE95126D}">
      <dgm:prSet phldrT="[文本]" custT="1"/>
      <dgm:spPr/>
      <dgm:t>
        <a:bodyPr/>
        <a:lstStyle/>
        <a:p>
          <a:r>
            <a:rPr lang="en-US" sz="2800" dirty="0" smtClean="0"/>
            <a:t>After selecting it</a:t>
          </a:r>
          <a:r>
            <a:rPr lang="zh-CN" sz="2800" dirty="0" smtClean="0"/>
            <a:t>，</a:t>
          </a:r>
          <a:r>
            <a:rPr lang="en-US" altLang="zh-CN" sz="2800" dirty="0" smtClean="0"/>
            <a:t>t</a:t>
          </a:r>
          <a:r>
            <a:rPr lang="en-US" sz="2800" dirty="0" smtClean="0"/>
            <a:t>he browser will replaces the current display with the new document</a:t>
          </a:r>
          <a:endParaRPr lang="zh-CN" altLang="en-US" sz="2800" dirty="0"/>
        </a:p>
      </dgm:t>
    </dgm:pt>
    <dgm:pt modelId="{B178451E-C300-490D-8421-2384E14F76A4}" type="parTrans" cxnId="{06A89384-BA5C-47AF-B80F-DEFEE1E98AEB}">
      <dgm:prSet/>
      <dgm:spPr/>
      <dgm:t>
        <a:bodyPr/>
        <a:lstStyle/>
        <a:p>
          <a:endParaRPr lang="zh-CN" altLang="en-US"/>
        </a:p>
      </dgm:t>
    </dgm:pt>
    <dgm:pt modelId="{562A31A8-4E04-4247-888D-2FF1D503DD89}" type="sibTrans" cxnId="{06A89384-BA5C-47AF-B80F-DEFEE1E98AEB}">
      <dgm:prSet/>
      <dgm:spPr/>
      <dgm:t>
        <a:bodyPr/>
        <a:lstStyle/>
        <a:p>
          <a:endParaRPr lang="zh-CN" altLang="en-US"/>
        </a:p>
      </dgm:t>
    </dgm:pt>
    <dgm:pt modelId="{91798168-C24D-4B6C-8BC0-BDA695D124B6}">
      <dgm:prSet custT="1"/>
      <dgm:spPr/>
      <dgm:t>
        <a:bodyPr/>
        <a:lstStyle/>
        <a:p>
          <a:r>
            <a:rPr lang="en-US" sz="2800" dirty="0" smtClean="0"/>
            <a:t>&lt;A HREF=</a:t>
          </a:r>
          <a:r>
            <a:rPr lang="en-US" sz="2800" dirty="0" smtClean="0">
              <a:hlinkClick xmlns:r="http://schemas.openxmlformats.org/officeDocument/2006/relationships" r:id="rId1"/>
            </a:rPr>
            <a:t>http://www.prehall.com</a:t>
          </a:r>
          <a:r>
            <a:rPr lang="en-US" sz="2800" dirty="0" smtClean="0"/>
            <a:t>&gt;</a:t>
          </a:r>
          <a:endParaRPr lang="zh-CN" sz="2800" dirty="0"/>
        </a:p>
      </dgm:t>
    </dgm:pt>
    <dgm:pt modelId="{5821C1CF-D338-4314-B479-921C34A49C15}" type="parTrans" cxnId="{2177C4B5-C4B1-49B6-AEA2-F98E6E7971AB}">
      <dgm:prSet/>
      <dgm:spPr/>
      <dgm:t>
        <a:bodyPr/>
        <a:lstStyle/>
        <a:p>
          <a:endParaRPr lang="zh-CN" altLang="en-US"/>
        </a:p>
      </dgm:t>
    </dgm:pt>
    <dgm:pt modelId="{3FAB32D8-67AE-4C47-BB41-43033A8B6A4F}" type="sibTrans" cxnId="{2177C4B5-C4B1-49B6-AEA2-F98E6E7971AB}">
      <dgm:prSet/>
      <dgm:spPr/>
      <dgm:t>
        <a:bodyPr/>
        <a:lstStyle/>
        <a:p>
          <a:endParaRPr lang="zh-CN" altLang="en-US"/>
        </a:p>
      </dgm:t>
    </dgm:pt>
    <dgm:pt modelId="{79ABAC5D-6B1F-4055-9755-952834169401}">
      <dgm:prSet custT="1"/>
      <dgm:spPr/>
      <dgm:t>
        <a:bodyPr/>
        <a:lstStyle/>
        <a:p>
          <a:r>
            <a:rPr lang="en-US" sz="2800" dirty="0" smtClean="0"/>
            <a:t>Prentice Hall,&lt;/A&gt;</a:t>
          </a:r>
          <a:endParaRPr lang="zh-CN" altLang="en-US" sz="2800" dirty="0"/>
        </a:p>
      </dgm:t>
    </dgm:pt>
    <dgm:pt modelId="{FB2C094B-0D3A-4B6E-B042-4074C48EEB46}" type="parTrans" cxnId="{1023AF4C-D29F-4959-B898-FE1B7AA9BC90}">
      <dgm:prSet/>
      <dgm:spPr/>
      <dgm:t>
        <a:bodyPr/>
        <a:lstStyle/>
        <a:p>
          <a:endParaRPr lang="zh-CN" altLang="en-US"/>
        </a:p>
      </dgm:t>
    </dgm:pt>
    <dgm:pt modelId="{891B6E8E-CECA-4858-A5FD-E6F2BC61DD26}" type="sibTrans" cxnId="{1023AF4C-D29F-4959-B898-FE1B7AA9BC90}">
      <dgm:prSet/>
      <dgm:spPr/>
      <dgm:t>
        <a:bodyPr/>
        <a:lstStyle/>
        <a:p>
          <a:endParaRPr lang="zh-CN" altLang="en-US"/>
        </a:p>
      </dgm:t>
    </dgm:pt>
    <dgm:pt modelId="{C88ECAF5-6BA9-4B16-96CC-E003A385A722}" type="pres">
      <dgm:prSet presAssocID="{7B9B4697-081D-4585-8F70-CDE1563B5FE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01862C8-9F84-4D54-8C59-483293ECDC51}" type="pres">
      <dgm:prSet presAssocID="{ACC205D0-E9BB-4958-985E-1D054CBB8545}" presName="parentLin" presStyleCnt="0"/>
      <dgm:spPr/>
    </dgm:pt>
    <dgm:pt modelId="{762B42E5-8CF5-4908-BBFA-208D1A1E258B}" type="pres">
      <dgm:prSet presAssocID="{ACC205D0-E9BB-4958-985E-1D054CBB8545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82B4EAEA-32E4-49AB-A3A1-1FF494D2F89F}" type="pres">
      <dgm:prSet presAssocID="{ACC205D0-E9BB-4958-985E-1D054CBB8545}" presName="parentText" presStyleLbl="node1" presStyleIdx="0" presStyleCnt="2" custScaleX="133239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62B59A1-DD98-4820-BF01-E7D50B5C9F4E}" type="pres">
      <dgm:prSet presAssocID="{ACC205D0-E9BB-4958-985E-1D054CBB8545}" presName="negativeSpace" presStyleCnt="0"/>
      <dgm:spPr/>
    </dgm:pt>
    <dgm:pt modelId="{A02D40AC-DF7C-429D-A3C9-6DED4C9AA0BD}" type="pres">
      <dgm:prSet presAssocID="{ACC205D0-E9BB-4958-985E-1D054CBB8545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E78E122-8FDB-4B53-BAB1-7588D19230C2}" type="pres">
      <dgm:prSet presAssocID="{FBDDB95A-7B16-4221-92E8-52F2DB77076A}" presName="spaceBetweenRectangles" presStyleCnt="0"/>
      <dgm:spPr/>
    </dgm:pt>
    <dgm:pt modelId="{765DB05F-4C28-4CD8-8CF8-645DBFB15953}" type="pres">
      <dgm:prSet presAssocID="{4BE64E8E-455D-41EB-AB4A-A72F3A9102AF}" presName="parentLin" presStyleCnt="0"/>
      <dgm:spPr/>
    </dgm:pt>
    <dgm:pt modelId="{D9069F70-3A65-4BB5-9842-1A76E53902B3}" type="pres">
      <dgm:prSet presAssocID="{4BE64E8E-455D-41EB-AB4A-A72F3A9102AF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E4DCA384-7FF4-450D-A6A6-7EB2AA565963}" type="pres">
      <dgm:prSet presAssocID="{4BE64E8E-455D-41EB-AB4A-A72F3A9102AF}" presName="parentText" presStyleLbl="node1" presStyleIdx="1" presStyleCnt="2" custScaleX="12949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2AA6F28-3436-4D67-99E5-F6F0368C470F}" type="pres">
      <dgm:prSet presAssocID="{4BE64E8E-455D-41EB-AB4A-A72F3A9102AF}" presName="negativeSpace" presStyleCnt="0"/>
      <dgm:spPr/>
    </dgm:pt>
    <dgm:pt modelId="{437467E4-72A8-4159-8218-2BC0A60E51B4}" type="pres">
      <dgm:prSet presAssocID="{4BE64E8E-455D-41EB-AB4A-A72F3A9102AF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177C4B5-C4B1-49B6-AEA2-F98E6E7971AB}" srcId="{4BE64E8E-455D-41EB-AB4A-A72F3A9102AF}" destId="{91798168-C24D-4B6C-8BC0-BDA695D124B6}" srcOrd="1" destOrd="0" parTransId="{5821C1CF-D338-4314-B479-921C34A49C15}" sibTransId="{3FAB32D8-67AE-4C47-BB41-43033A8B6A4F}"/>
    <dgm:cxn modelId="{C1D96C25-AE19-47E8-A222-6CB9A8FE5F68}" type="presOf" srcId="{FAE22207-43C9-48B2-A025-E55AAE95126D}" destId="{A02D40AC-DF7C-429D-A3C9-6DED4C9AA0BD}" srcOrd="0" destOrd="0" presId="urn:microsoft.com/office/officeart/2005/8/layout/list1"/>
    <dgm:cxn modelId="{A1FA51F0-C82C-4156-B092-E94D260F7571}" type="presOf" srcId="{ACC205D0-E9BB-4958-985E-1D054CBB8545}" destId="{82B4EAEA-32E4-49AB-A3A1-1FF494D2F89F}" srcOrd="1" destOrd="0" presId="urn:microsoft.com/office/officeart/2005/8/layout/list1"/>
    <dgm:cxn modelId="{8DE3FAFE-1CA4-420C-95B2-08363FCCC91E}" srcId="{4BE64E8E-455D-41EB-AB4A-A72F3A9102AF}" destId="{85392A0D-FFA9-4FD5-8720-93990A503096}" srcOrd="0" destOrd="0" parTransId="{3667D293-D412-4CDC-943C-14A05970532A}" sibTransId="{B9CDE260-426B-4875-8F62-2CE8106B2BAF}"/>
    <dgm:cxn modelId="{280F5304-97D4-4B89-A575-ED16176B8184}" type="presOf" srcId="{ACC205D0-E9BB-4958-985E-1D054CBB8545}" destId="{762B42E5-8CF5-4908-BBFA-208D1A1E258B}" srcOrd="0" destOrd="0" presId="urn:microsoft.com/office/officeart/2005/8/layout/list1"/>
    <dgm:cxn modelId="{5069F7FA-7733-45FC-B2EB-2BBC11E87D37}" srcId="{7B9B4697-081D-4585-8F70-CDE1563B5FED}" destId="{4BE64E8E-455D-41EB-AB4A-A72F3A9102AF}" srcOrd="1" destOrd="0" parTransId="{9F73D9E3-79EA-4F56-9298-118D49FF33F8}" sibTransId="{C175445F-4DFC-47A2-9831-9DE48AF02D09}"/>
    <dgm:cxn modelId="{178F89F6-E814-49FC-9F54-F0F486FE312A}" srcId="{7B9B4697-081D-4585-8F70-CDE1563B5FED}" destId="{ACC205D0-E9BB-4958-985E-1D054CBB8545}" srcOrd="0" destOrd="0" parTransId="{A28FCF50-6475-4F66-9052-B7B64E735689}" sibTransId="{FBDDB95A-7B16-4221-92E8-52F2DB77076A}"/>
    <dgm:cxn modelId="{AEBFF694-0A70-4E8E-A23B-3418ED31DFAC}" type="presOf" srcId="{91798168-C24D-4B6C-8BC0-BDA695D124B6}" destId="{437467E4-72A8-4159-8218-2BC0A60E51B4}" srcOrd="0" destOrd="1" presId="urn:microsoft.com/office/officeart/2005/8/layout/list1"/>
    <dgm:cxn modelId="{A6C86DA4-8F9B-4B1B-9396-EB8F2C575BB6}" type="presOf" srcId="{4BE64E8E-455D-41EB-AB4A-A72F3A9102AF}" destId="{D9069F70-3A65-4BB5-9842-1A76E53902B3}" srcOrd="0" destOrd="0" presId="urn:microsoft.com/office/officeart/2005/8/layout/list1"/>
    <dgm:cxn modelId="{9F27006A-F95E-46D0-9DF5-808F5645AA49}" type="presOf" srcId="{4BE64E8E-455D-41EB-AB4A-A72F3A9102AF}" destId="{E4DCA384-7FF4-450D-A6A6-7EB2AA565963}" srcOrd="1" destOrd="0" presId="urn:microsoft.com/office/officeart/2005/8/layout/list1"/>
    <dgm:cxn modelId="{0A701124-2A2F-477D-8D5E-374388FB41EF}" type="presOf" srcId="{85392A0D-FFA9-4FD5-8720-93990A503096}" destId="{437467E4-72A8-4159-8218-2BC0A60E51B4}" srcOrd="0" destOrd="0" presId="urn:microsoft.com/office/officeart/2005/8/layout/list1"/>
    <dgm:cxn modelId="{6B17F3F7-CDB2-4C3D-A9F9-2E7D16028636}" type="presOf" srcId="{79ABAC5D-6B1F-4055-9755-952834169401}" destId="{437467E4-72A8-4159-8218-2BC0A60E51B4}" srcOrd="0" destOrd="2" presId="urn:microsoft.com/office/officeart/2005/8/layout/list1"/>
    <dgm:cxn modelId="{06A89384-BA5C-47AF-B80F-DEFEE1E98AEB}" srcId="{ACC205D0-E9BB-4958-985E-1D054CBB8545}" destId="{FAE22207-43C9-48B2-A025-E55AAE95126D}" srcOrd="0" destOrd="0" parTransId="{B178451E-C300-490D-8421-2384E14F76A4}" sibTransId="{562A31A8-4E04-4247-888D-2FF1D503DD89}"/>
    <dgm:cxn modelId="{E96A50D5-966B-4308-B9A6-40E456A39057}" type="presOf" srcId="{7B9B4697-081D-4585-8F70-CDE1563B5FED}" destId="{C88ECAF5-6BA9-4B16-96CC-E003A385A722}" srcOrd="0" destOrd="0" presId="urn:microsoft.com/office/officeart/2005/8/layout/list1"/>
    <dgm:cxn modelId="{1023AF4C-D29F-4959-B898-FE1B7AA9BC90}" srcId="{4BE64E8E-455D-41EB-AB4A-A72F3A9102AF}" destId="{79ABAC5D-6B1F-4055-9755-952834169401}" srcOrd="2" destOrd="0" parTransId="{FB2C094B-0D3A-4B6E-B042-4074C48EEB46}" sibTransId="{891B6E8E-CECA-4858-A5FD-E6F2BC61DD26}"/>
    <dgm:cxn modelId="{278A639B-D874-4D7B-BE9A-DBF4288A763C}" type="presParOf" srcId="{C88ECAF5-6BA9-4B16-96CC-E003A385A722}" destId="{501862C8-9F84-4D54-8C59-483293ECDC51}" srcOrd="0" destOrd="0" presId="urn:microsoft.com/office/officeart/2005/8/layout/list1"/>
    <dgm:cxn modelId="{9B8DA31E-1A41-4B0F-84DE-CE0CB355A8D3}" type="presParOf" srcId="{501862C8-9F84-4D54-8C59-483293ECDC51}" destId="{762B42E5-8CF5-4908-BBFA-208D1A1E258B}" srcOrd="0" destOrd="0" presId="urn:microsoft.com/office/officeart/2005/8/layout/list1"/>
    <dgm:cxn modelId="{E45947A8-E6EE-4C76-BB47-C4793145128D}" type="presParOf" srcId="{501862C8-9F84-4D54-8C59-483293ECDC51}" destId="{82B4EAEA-32E4-49AB-A3A1-1FF494D2F89F}" srcOrd="1" destOrd="0" presId="urn:microsoft.com/office/officeart/2005/8/layout/list1"/>
    <dgm:cxn modelId="{7753AA60-8988-458D-8205-9403225E3B65}" type="presParOf" srcId="{C88ECAF5-6BA9-4B16-96CC-E003A385A722}" destId="{B62B59A1-DD98-4820-BF01-E7D50B5C9F4E}" srcOrd="1" destOrd="0" presId="urn:microsoft.com/office/officeart/2005/8/layout/list1"/>
    <dgm:cxn modelId="{4F9B5682-262D-4AB6-B2A1-29C679FBE3F9}" type="presParOf" srcId="{C88ECAF5-6BA9-4B16-96CC-E003A385A722}" destId="{A02D40AC-DF7C-429D-A3C9-6DED4C9AA0BD}" srcOrd="2" destOrd="0" presId="urn:microsoft.com/office/officeart/2005/8/layout/list1"/>
    <dgm:cxn modelId="{B2B83AA4-F343-425E-A4CF-10B57D430A9B}" type="presParOf" srcId="{C88ECAF5-6BA9-4B16-96CC-E003A385A722}" destId="{BE78E122-8FDB-4B53-BAB1-7588D19230C2}" srcOrd="3" destOrd="0" presId="urn:microsoft.com/office/officeart/2005/8/layout/list1"/>
    <dgm:cxn modelId="{ECD844EA-2749-4E23-B45F-2D59DE3702E8}" type="presParOf" srcId="{C88ECAF5-6BA9-4B16-96CC-E003A385A722}" destId="{765DB05F-4C28-4CD8-8CF8-645DBFB15953}" srcOrd="4" destOrd="0" presId="urn:microsoft.com/office/officeart/2005/8/layout/list1"/>
    <dgm:cxn modelId="{1E60AE4C-9233-4F3F-B19E-D3F1754244C0}" type="presParOf" srcId="{765DB05F-4C28-4CD8-8CF8-645DBFB15953}" destId="{D9069F70-3A65-4BB5-9842-1A76E53902B3}" srcOrd="0" destOrd="0" presId="urn:microsoft.com/office/officeart/2005/8/layout/list1"/>
    <dgm:cxn modelId="{3D129308-6A8E-4A62-B813-9C618F14E838}" type="presParOf" srcId="{765DB05F-4C28-4CD8-8CF8-645DBFB15953}" destId="{E4DCA384-7FF4-450D-A6A6-7EB2AA565963}" srcOrd="1" destOrd="0" presId="urn:microsoft.com/office/officeart/2005/8/layout/list1"/>
    <dgm:cxn modelId="{55986DC7-4257-4DFF-B846-28D2BB62A5F3}" type="presParOf" srcId="{C88ECAF5-6BA9-4B16-96CC-E003A385A722}" destId="{62AA6F28-3436-4D67-99E5-F6F0368C470F}" srcOrd="5" destOrd="0" presId="urn:microsoft.com/office/officeart/2005/8/layout/list1"/>
    <dgm:cxn modelId="{755EC5C1-AD22-447D-B624-99558301567A}" type="presParOf" srcId="{C88ECAF5-6BA9-4B16-96CC-E003A385A722}" destId="{437467E4-72A8-4159-8218-2BC0A60E51B4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77D3029-A8A8-4FE6-B7D4-169D57DC7885}" type="doc">
      <dgm:prSet loTypeId="urn:microsoft.com/office/officeart/2005/8/layout/hierarchy3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E1A2611-ECBB-4018-8B73-26AFBB216D33}">
      <dgm:prSet/>
      <dgm:spPr/>
      <dgm:t>
        <a:bodyPr/>
        <a:lstStyle/>
        <a:p>
          <a:pPr rtl="0"/>
          <a:r>
            <a:rPr lang="en-US" dirty="0" smtClean="0">
              <a:solidFill>
                <a:srgbClr val="FF0000"/>
              </a:solidFill>
              <a:latin typeface="Kristen ITC" pitchFamily="66" charset="0"/>
              <a:cs typeface="Miriam Fixed" pitchFamily="49" charset="-79"/>
            </a:rPr>
            <a:t>Application program </a:t>
          </a:r>
          <a:endParaRPr lang="zh-CN" dirty="0"/>
        </a:p>
      </dgm:t>
    </dgm:pt>
    <dgm:pt modelId="{F979CBD3-D34D-4DAA-B682-EF14ADCF7338}" type="parTrans" cxnId="{3B4E1157-8B26-4156-B3B0-6FFDED807298}">
      <dgm:prSet/>
      <dgm:spPr/>
      <dgm:t>
        <a:bodyPr/>
        <a:lstStyle/>
        <a:p>
          <a:endParaRPr lang="zh-CN" altLang="en-US"/>
        </a:p>
      </dgm:t>
    </dgm:pt>
    <dgm:pt modelId="{B587AEE7-D534-408B-A798-9917527EB1B8}" type="sibTrans" cxnId="{3B4E1157-8B26-4156-B3B0-6FFDED807298}">
      <dgm:prSet/>
      <dgm:spPr/>
      <dgm:t>
        <a:bodyPr/>
        <a:lstStyle/>
        <a:p>
          <a:endParaRPr lang="zh-CN" altLang="en-US"/>
        </a:p>
      </dgm:t>
    </dgm:pt>
    <dgm:pt modelId="{105E8FDB-9C8F-46C5-9699-DCEEC561BA14}">
      <dgm:prSet/>
      <dgm:spPr/>
      <dgm:t>
        <a:bodyPr/>
        <a:lstStyle/>
        <a:p>
          <a:pPr rtl="0"/>
          <a:r>
            <a:rPr lang="en-US" dirty="0" smtClean="0">
              <a:solidFill>
                <a:srgbClr val="FF0000"/>
              </a:solidFill>
              <a:latin typeface="Kristen ITC" pitchFamily="66" charset="0"/>
              <a:cs typeface="Miriam Fixed" pitchFamily="49" charset="-79"/>
            </a:rPr>
            <a:t>Application program</a:t>
          </a:r>
          <a:endParaRPr lang="zh-CN" dirty="0"/>
        </a:p>
      </dgm:t>
    </dgm:pt>
    <dgm:pt modelId="{D56615FB-45FB-4B9A-B592-5F90A8FB435F}" type="parTrans" cxnId="{54C7A3AC-B03C-430D-B2DF-EE28E8687C0A}">
      <dgm:prSet/>
      <dgm:spPr/>
      <dgm:t>
        <a:bodyPr/>
        <a:lstStyle/>
        <a:p>
          <a:endParaRPr lang="zh-CN" altLang="en-US"/>
        </a:p>
      </dgm:t>
    </dgm:pt>
    <dgm:pt modelId="{3140D5EA-EA09-4E67-A3D6-9C0F92860E7A}" type="sibTrans" cxnId="{54C7A3AC-B03C-430D-B2DF-EE28E8687C0A}">
      <dgm:prSet/>
      <dgm:spPr/>
      <dgm:t>
        <a:bodyPr/>
        <a:lstStyle/>
        <a:p>
          <a:endParaRPr lang="zh-CN" altLang="en-US"/>
        </a:p>
      </dgm:t>
    </dgm:pt>
    <dgm:pt modelId="{C257253A-9358-40CC-BB75-57E8DBE25F2D}">
      <dgm:prSet custT="1"/>
      <dgm:spPr/>
      <dgm:t>
        <a:bodyPr/>
        <a:lstStyle/>
        <a:p>
          <a:pPr rtl="0"/>
          <a:r>
            <a:rPr lang="en-US" sz="1400" dirty="0" smtClean="0"/>
            <a:t>TCP</a:t>
          </a:r>
          <a:endParaRPr lang="zh-CN" sz="1400" dirty="0"/>
        </a:p>
      </dgm:t>
    </dgm:pt>
    <dgm:pt modelId="{38A2312B-B876-4D0F-B8C5-B13EA5E4D777}" type="parTrans" cxnId="{540F5CE2-D81F-4BB0-8914-F60EC2EA05D9}">
      <dgm:prSet/>
      <dgm:spPr/>
      <dgm:t>
        <a:bodyPr/>
        <a:lstStyle/>
        <a:p>
          <a:endParaRPr lang="zh-CN" altLang="en-US"/>
        </a:p>
      </dgm:t>
    </dgm:pt>
    <dgm:pt modelId="{D4C3AC19-EBCE-4BAB-BA7E-5F5122D1ED62}" type="sibTrans" cxnId="{540F5CE2-D81F-4BB0-8914-F60EC2EA05D9}">
      <dgm:prSet/>
      <dgm:spPr/>
      <dgm:t>
        <a:bodyPr/>
        <a:lstStyle/>
        <a:p>
          <a:endParaRPr lang="zh-CN" altLang="en-US"/>
        </a:p>
      </dgm:t>
    </dgm:pt>
    <dgm:pt modelId="{6E79EDA2-3B53-4A1D-95C6-4B92E37A9EB4}">
      <dgm:prSet custT="1"/>
      <dgm:spPr/>
      <dgm:t>
        <a:bodyPr/>
        <a:lstStyle/>
        <a:p>
          <a:pPr rtl="0"/>
          <a:r>
            <a:rPr lang="en-US" altLang="zh-CN" sz="1400" dirty="0" smtClean="0"/>
            <a:t>UDP</a:t>
          </a:r>
          <a:endParaRPr lang="zh-CN" sz="1400" dirty="0"/>
        </a:p>
      </dgm:t>
    </dgm:pt>
    <dgm:pt modelId="{F303C17D-BA4F-4D0B-A4CF-DE2ABAF738A1}" type="parTrans" cxnId="{CC0872E5-F8F1-43A1-8855-970C0A38DE3A}">
      <dgm:prSet/>
      <dgm:spPr/>
      <dgm:t>
        <a:bodyPr/>
        <a:lstStyle/>
        <a:p>
          <a:endParaRPr lang="zh-CN" altLang="en-US"/>
        </a:p>
      </dgm:t>
    </dgm:pt>
    <dgm:pt modelId="{98ACCCFE-DD31-4F17-88C0-CA5992715EAD}" type="sibTrans" cxnId="{CC0872E5-F8F1-43A1-8855-970C0A38DE3A}">
      <dgm:prSet/>
      <dgm:spPr/>
      <dgm:t>
        <a:bodyPr/>
        <a:lstStyle/>
        <a:p>
          <a:endParaRPr lang="zh-CN" altLang="en-US"/>
        </a:p>
      </dgm:t>
    </dgm:pt>
    <dgm:pt modelId="{A68ACF3D-A9EE-4E51-8D60-2A2C40C85E4A}">
      <dgm:prSet custT="1"/>
      <dgm:spPr/>
      <dgm:t>
        <a:bodyPr/>
        <a:lstStyle/>
        <a:p>
          <a:pPr rtl="0"/>
          <a:r>
            <a:rPr lang="en-US" sz="1400" dirty="0" smtClean="0">
              <a:solidFill>
                <a:srgbClr val="FF0000"/>
              </a:solidFill>
              <a:latin typeface="Kristen ITC" pitchFamily="66" charset="0"/>
              <a:cs typeface="Miriam Fixed" pitchFamily="49" charset="-79"/>
            </a:rPr>
            <a:t>TCP</a:t>
          </a:r>
          <a:endParaRPr lang="zh-CN" sz="1400" dirty="0"/>
        </a:p>
      </dgm:t>
    </dgm:pt>
    <dgm:pt modelId="{50D53A39-B48A-4C69-9A14-4AF35F51BB0E}" type="parTrans" cxnId="{A9C7055C-83EA-4F8A-A330-EEC3D56BE18A}">
      <dgm:prSet/>
      <dgm:spPr/>
      <dgm:t>
        <a:bodyPr/>
        <a:lstStyle/>
        <a:p>
          <a:endParaRPr lang="zh-CN" altLang="en-US"/>
        </a:p>
      </dgm:t>
    </dgm:pt>
    <dgm:pt modelId="{A319BA51-4D7A-47D0-BB9D-83B0C1C48EA2}" type="sibTrans" cxnId="{A9C7055C-83EA-4F8A-A330-EEC3D56BE18A}">
      <dgm:prSet/>
      <dgm:spPr/>
      <dgm:t>
        <a:bodyPr/>
        <a:lstStyle/>
        <a:p>
          <a:endParaRPr lang="zh-CN" altLang="en-US"/>
        </a:p>
      </dgm:t>
    </dgm:pt>
    <dgm:pt modelId="{227A2067-9305-4670-B801-C9232319B774}">
      <dgm:prSet custT="1"/>
      <dgm:spPr/>
      <dgm:t>
        <a:bodyPr/>
        <a:lstStyle/>
        <a:p>
          <a:pPr rtl="0"/>
          <a:r>
            <a:rPr lang="en-US" sz="1400" dirty="0" smtClean="0">
              <a:solidFill>
                <a:srgbClr val="FF0000"/>
              </a:solidFill>
              <a:latin typeface="Kristen ITC" pitchFamily="66" charset="0"/>
              <a:cs typeface="Miriam Fixed" pitchFamily="49" charset="-79"/>
            </a:rPr>
            <a:t>UDP</a:t>
          </a:r>
        </a:p>
        <a:p>
          <a:pPr rtl="0"/>
          <a:endParaRPr lang="zh-CN" sz="600" dirty="0"/>
        </a:p>
      </dgm:t>
    </dgm:pt>
    <dgm:pt modelId="{1AC58FC2-1613-4C67-9811-C7AC9B9EFA48}" type="parTrans" cxnId="{03755EDD-297D-436B-AAB3-0C25CA1E6037}">
      <dgm:prSet/>
      <dgm:spPr/>
      <dgm:t>
        <a:bodyPr/>
        <a:lstStyle/>
        <a:p>
          <a:endParaRPr lang="zh-CN" altLang="en-US"/>
        </a:p>
      </dgm:t>
    </dgm:pt>
    <dgm:pt modelId="{D76D0964-A7C4-4A66-8EDF-5AC44ABF87B2}" type="sibTrans" cxnId="{03755EDD-297D-436B-AAB3-0C25CA1E6037}">
      <dgm:prSet/>
      <dgm:spPr/>
      <dgm:t>
        <a:bodyPr/>
        <a:lstStyle/>
        <a:p>
          <a:endParaRPr lang="zh-CN" altLang="en-US"/>
        </a:p>
      </dgm:t>
    </dgm:pt>
    <dgm:pt modelId="{A83A5427-D07A-49E1-B000-81761EBC3C08}" type="pres">
      <dgm:prSet presAssocID="{677D3029-A8A8-4FE6-B7D4-169D57DC788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9F5A7E0-3FE8-4C44-B5F9-A8E2143DBD3F}" type="pres">
      <dgm:prSet presAssocID="{5E1A2611-ECBB-4018-8B73-26AFBB216D33}" presName="root" presStyleCnt="0"/>
      <dgm:spPr/>
    </dgm:pt>
    <dgm:pt modelId="{E4918D4F-E4F8-4406-B22D-22AC879BA4E4}" type="pres">
      <dgm:prSet presAssocID="{5E1A2611-ECBB-4018-8B73-26AFBB216D33}" presName="rootComposite" presStyleCnt="0"/>
      <dgm:spPr/>
    </dgm:pt>
    <dgm:pt modelId="{DABF083E-402B-48B6-A5AA-47B45D8D621D}" type="pres">
      <dgm:prSet presAssocID="{5E1A2611-ECBB-4018-8B73-26AFBB216D33}" presName="rootText" presStyleLbl="node1" presStyleIdx="0" presStyleCnt="2" custScaleX="184333" custScaleY="65017" custLinFactNeighborX="-9058" custLinFactNeighborY="-1948"/>
      <dgm:spPr/>
      <dgm:t>
        <a:bodyPr/>
        <a:lstStyle/>
        <a:p>
          <a:endParaRPr lang="zh-CN" altLang="en-US"/>
        </a:p>
      </dgm:t>
    </dgm:pt>
    <dgm:pt modelId="{2E681A62-7E73-480A-A31F-A592C13E10B2}" type="pres">
      <dgm:prSet presAssocID="{5E1A2611-ECBB-4018-8B73-26AFBB216D33}" presName="rootConnector" presStyleLbl="node1" presStyleIdx="0" presStyleCnt="2"/>
      <dgm:spPr/>
      <dgm:t>
        <a:bodyPr/>
        <a:lstStyle/>
        <a:p>
          <a:endParaRPr lang="zh-CN" altLang="en-US"/>
        </a:p>
      </dgm:t>
    </dgm:pt>
    <dgm:pt modelId="{3CA4CEDF-E64F-45EF-9086-987E3DDBB3F6}" type="pres">
      <dgm:prSet presAssocID="{5E1A2611-ECBB-4018-8B73-26AFBB216D33}" presName="childShape" presStyleCnt="0"/>
      <dgm:spPr/>
    </dgm:pt>
    <dgm:pt modelId="{DE4C6A0C-4A16-49CD-9212-5B3F09FDE1B8}" type="pres">
      <dgm:prSet presAssocID="{38A2312B-B876-4D0F-B8C5-B13EA5E4D777}" presName="Name13" presStyleLbl="parChTrans1D2" presStyleIdx="0" presStyleCnt="4"/>
      <dgm:spPr/>
      <dgm:t>
        <a:bodyPr/>
        <a:lstStyle/>
        <a:p>
          <a:endParaRPr lang="zh-CN" altLang="en-US"/>
        </a:p>
      </dgm:t>
    </dgm:pt>
    <dgm:pt modelId="{65C1EA67-CC74-4EDF-893B-FA840F20894A}" type="pres">
      <dgm:prSet presAssocID="{C257253A-9358-40CC-BB75-57E8DBE25F2D}" presName="childText" presStyleLbl="bgAcc1" presStyleIdx="0" presStyleCnt="4" custScaleX="100060" custScaleY="27468" custLinFactNeighborX="-2445" custLinFactNeighborY="-1631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F80AE97-E902-4F31-B2E2-968152D5B684}" type="pres">
      <dgm:prSet presAssocID="{F303C17D-BA4F-4D0B-A4CF-DE2ABAF738A1}" presName="Name13" presStyleLbl="parChTrans1D2" presStyleIdx="1" presStyleCnt="4"/>
      <dgm:spPr/>
      <dgm:t>
        <a:bodyPr/>
        <a:lstStyle/>
        <a:p>
          <a:endParaRPr lang="zh-CN" altLang="en-US"/>
        </a:p>
      </dgm:t>
    </dgm:pt>
    <dgm:pt modelId="{818C551B-99ED-4D9F-8E7B-5E879C2320FD}" type="pres">
      <dgm:prSet presAssocID="{6E79EDA2-3B53-4A1D-95C6-4B92E37A9EB4}" presName="childText" presStyleLbl="bgAcc1" presStyleIdx="1" presStyleCnt="4" custScaleX="101092" custScaleY="49747" custLinFactNeighborX="-2445" custLinFactNeighborY="-2398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B04D577-3382-4273-A51C-DC18E325A877}" type="pres">
      <dgm:prSet presAssocID="{105E8FDB-9C8F-46C5-9699-DCEEC561BA14}" presName="root" presStyleCnt="0"/>
      <dgm:spPr/>
    </dgm:pt>
    <dgm:pt modelId="{161528B6-E626-44C1-8896-3A843B5A144D}" type="pres">
      <dgm:prSet presAssocID="{105E8FDB-9C8F-46C5-9699-DCEEC561BA14}" presName="rootComposite" presStyleCnt="0"/>
      <dgm:spPr/>
    </dgm:pt>
    <dgm:pt modelId="{6E759348-C2E4-4544-9F6C-D82323BEE06F}" type="pres">
      <dgm:prSet presAssocID="{105E8FDB-9C8F-46C5-9699-DCEEC561BA14}" presName="rootText" presStyleLbl="node1" presStyleIdx="1" presStyleCnt="2" custScaleX="211704" custScaleY="72580" custLinFactNeighborX="1640" custLinFactNeighborY="-8892"/>
      <dgm:spPr/>
      <dgm:t>
        <a:bodyPr/>
        <a:lstStyle/>
        <a:p>
          <a:endParaRPr lang="zh-CN" altLang="en-US"/>
        </a:p>
      </dgm:t>
    </dgm:pt>
    <dgm:pt modelId="{4DDE00B9-66B3-4096-9B9E-6C1E5E07B4C6}" type="pres">
      <dgm:prSet presAssocID="{105E8FDB-9C8F-46C5-9699-DCEEC561BA14}" presName="rootConnector" presStyleLbl="node1" presStyleIdx="1" presStyleCnt="2"/>
      <dgm:spPr/>
      <dgm:t>
        <a:bodyPr/>
        <a:lstStyle/>
        <a:p>
          <a:endParaRPr lang="zh-CN" altLang="en-US"/>
        </a:p>
      </dgm:t>
    </dgm:pt>
    <dgm:pt modelId="{5213440F-9CE8-47A1-9272-668DDE0E0057}" type="pres">
      <dgm:prSet presAssocID="{105E8FDB-9C8F-46C5-9699-DCEEC561BA14}" presName="childShape" presStyleCnt="0"/>
      <dgm:spPr/>
    </dgm:pt>
    <dgm:pt modelId="{35CD2400-BF26-4082-B29E-8C242A898B1E}" type="pres">
      <dgm:prSet presAssocID="{50D53A39-B48A-4C69-9A14-4AF35F51BB0E}" presName="Name13" presStyleLbl="parChTrans1D2" presStyleIdx="2" presStyleCnt="4"/>
      <dgm:spPr/>
      <dgm:t>
        <a:bodyPr/>
        <a:lstStyle/>
        <a:p>
          <a:endParaRPr lang="zh-CN" altLang="en-US"/>
        </a:p>
      </dgm:t>
    </dgm:pt>
    <dgm:pt modelId="{BFF0CFB5-03FC-4C06-87D5-7388EC509B88}" type="pres">
      <dgm:prSet presAssocID="{A68ACF3D-A9EE-4E51-8D60-2A2C40C85E4A}" presName="childText" presStyleLbl="bgAcc1" presStyleIdx="2" presStyleCnt="4" custScaleY="31076" custLinFactNeighborX="-2601" custLinFactNeighborY="-177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20ACAB5-223A-45A3-B9A9-9196462B9406}" type="pres">
      <dgm:prSet presAssocID="{1AC58FC2-1613-4C67-9811-C7AC9B9EFA48}" presName="Name13" presStyleLbl="parChTrans1D2" presStyleIdx="3" presStyleCnt="4"/>
      <dgm:spPr/>
      <dgm:t>
        <a:bodyPr/>
        <a:lstStyle/>
        <a:p>
          <a:endParaRPr lang="zh-CN" altLang="en-US"/>
        </a:p>
      </dgm:t>
    </dgm:pt>
    <dgm:pt modelId="{F0212BE5-A9C5-4EA4-8000-137DDC0CDCC5}" type="pres">
      <dgm:prSet presAssocID="{227A2067-9305-4670-B801-C9232319B774}" presName="childText" presStyleLbl="bgAcc1" presStyleIdx="3" presStyleCnt="4" custScaleY="32709" custLinFactNeighborX="-2601" custLinFactNeighborY="-2940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0009601-8303-4E22-82DF-4CE9CDCC05C5}" type="presOf" srcId="{5E1A2611-ECBB-4018-8B73-26AFBB216D33}" destId="{DABF083E-402B-48B6-A5AA-47B45D8D621D}" srcOrd="0" destOrd="0" presId="urn:microsoft.com/office/officeart/2005/8/layout/hierarchy3"/>
    <dgm:cxn modelId="{03755EDD-297D-436B-AAB3-0C25CA1E6037}" srcId="{105E8FDB-9C8F-46C5-9699-DCEEC561BA14}" destId="{227A2067-9305-4670-B801-C9232319B774}" srcOrd="1" destOrd="0" parTransId="{1AC58FC2-1613-4C67-9811-C7AC9B9EFA48}" sibTransId="{D76D0964-A7C4-4A66-8EDF-5AC44ABF87B2}"/>
    <dgm:cxn modelId="{E69E8BF4-3FB1-481C-AA1A-B700EB5BE9CE}" type="presOf" srcId="{6E79EDA2-3B53-4A1D-95C6-4B92E37A9EB4}" destId="{818C551B-99ED-4D9F-8E7B-5E879C2320FD}" srcOrd="0" destOrd="0" presId="urn:microsoft.com/office/officeart/2005/8/layout/hierarchy3"/>
    <dgm:cxn modelId="{44684AF0-9623-4671-8F40-6C874121534B}" type="presOf" srcId="{A68ACF3D-A9EE-4E51-8D60-2A2C40C85E4A}" destId="{BFF0CFB5-03FC-4C06-87D5-7388EC509B88}" srcOrd="0" destOrd="0" presId="urn:microsoft.com/office/officeart/2005/8/layout/hierarchy3"/>
    <dgm:cxn modelId="{F8282DCC-3CEB-43D4-BBE1-5BE3FC5992A3}" type="presOf" srcId="{C257253A-9358-40CC-BB75-57E8DBE25F2D}" destId="{65C1EA67-CC74-4EDF-893B-FA840F20894A}" srcOrd="0" destOrd="0" presId="urn:microsoft.com/office/officeart/2005/8/layout/hierarchy3"/>
    <dgm:cxn modelId="{54C7A3AC-B03C-430D-B2DF-EE28E8687C0A}" srcId="{677D3029-A8A8-4FE6-B7D4-169D57DC7885}" destId="{105E8FDB-9C8F-46C5-9699-DCEEC561BA14}" srcOrd="1" destOrd="0" parTransId="{D56615FB-45FB-4B9A-B592-5F90A8FB435F}" sibTransId="{3140D5EA-EA09-4E67-A3D6-9C0F92860E7A}"/>
    <dgm:cxn modelId="{03AB073B-45DF-48FC-8B95-FF6558C393E2}" type="presOf" srcId="{105E8FDB-9C8F-46C5-9699-DCEEC561BA14}" destId="{6E759348-C2E4-4544-9F6C-D82323BEE06F}" srcOrd="0" destOrd="0" presId="urn:microsoft.com/office/officeart/2005/8/layout/hierarchy3"/>
    <dgm:cxn modelId="{918CA9B5-92F2-4970-9003-9C7E2DF8EC06}" type="presOf" srcId="{5E1A2611-ECBB-4018-8B73-26AFBB216D33}" destId="{2E681A62-7E73-480A-A31F-A592C13E10B2}" srcOrd="1" destOrd="0" presId="urn:microsoft.com/office/officeart/2005/8/layout/hierarchy3"/>
    <dgm:cxn modelId="{1CABD878-7582-463F-8F15-142B2E74E589}" type="presOf" srcId="{105E8FDB-9C8F-46C5-9699-DCEEC561BA14}" destId="{4DDE00B9-66B3-4096-9B9E-6C1E5E07B4C6}" srcOrd="1" destOrd="0" presId="urn:microsoft.com/office/officeart/2005/8/layout/hierarchy3"/>
    <dgm:cxn modelId="{91205B49-4ECE-4FD7-85C2-CE49F2CA5DCD}" type="presOf" srcId="{F303C17D-BA4F-4D0B-A4CF-DE2ABAF738A1}" destId="{0F80AE97-E902-4F31-B2E2-968152D5B684}" srcOrd="0" destOrd="0" presId="urn:microsoft.com/office/officeart/2005/8/layout/hierarchy3"/>
    <dgm:cxn modelId="{3B4E1157-8B26-4156-B3B0-6FFDED807298}" srcId="{677D3029-A8A8-4FE6-B7D4-169D57DC7885}" destId="{5E1A2611-ECBB-4018-8B73-26AFBB216D33}" srcOrd="0" destOrd="0" parTransId="{F979CBD3-D34D-4DAA-B682-EF14ADCF7338}" sibTransId="{B587AEE7-D534-408B-A798-9917527EB1B8}"/>
    <dgm:cxn modelId="{BD00B42F-C09E-49B9-AF0D-B805D53C4394}" type="presOf" srcId="{38A2312B-B876-4D0F-B8C5-B13EA5E4D777}" destId="{DE4C6A0C-4A16-49CD-9212-5B3F09FDE1B8}" srcOrd="0" destOrd="0" presId="urn:microsoft.com/office/officeart/2005/8/layout/hierarchy3"/>
    <dgm:cxn modelId="{E3B486E4-EAA9-4207-B700-F94FADE1E0EE}" type="presOf" srcId="{50D53A39-B48A-4C69-9A14-4AF35F51BB0E}" destId="{35CD2400-BF26-4082-B29E-8C242A898B1E}" srcOrd="0" destOrd="0" presId="urn:microsoft.com/office/officeart/2005/8/layout/hierarchy3"/>
    <dgm:cxn modelId="{540F5CE2-D81F-4BB0-8914-F60EC2EA05D9}" srcId="{5E1A2611-ECBB-4018-8B73-26AFBB216D33}" destId="{C257253A-9358-40CC-BB75-57E8DBE25F2D}" srcOrd="0" destOrd="0" parTransId="{38A2312B-B876-4D0F-B8C5-B13EA5E4D777}" sibTransId="{D4C3AC19-EBCE-4BAB-BA7E-5F5122D1ED62}"/>
    <dgm:cxn modelId="{372C40FE-3B7A-491F-8FBA-A5E0A0B7A500}" type="presOf" srcId="{1AC58FC2-1613-4C67-9811-C7AC9B9EFA48}" destId="{420ACAB5-223A-45A3-B9A9-9196462B9406}" srcOrd="0" destOrd="0" presId="urn:microsoft.com/office/officeart/2005/8/layout/hierarchy3"/>
    <dgm:cxn modelId="{CC0872E5-F8F1-43A1-8855-970C0A38DE3A}" srcId="{5E1A2611-ECBB-4018-8B73-26AFBB216D33}" destId="{6E79EDA2-3B53-4A1D-95C6-4B92E37A9EB4}" srcOrd="1" destOrd="0" parTransId="{F303C17D-BA4F-4D0B-A4CF-DE2ABAF738A1}" sibTransId="{98ACCCFE-DD31-4F17-88C0-CA5992715EAD}"/>
    <dgm:cxn modelId="{9FC4F7A2-6A74-41C9-88DB-90DA890DEDFE}" type="presOf" srcId="{227A2067-9305-4670-B801-C9232319B774}" destId="{F0212BE5-A9C5-4EA4-8000-137DDC0CDCC5}" srcOrd="0" destOrd="0" presId="urn:microsoft.com/office/officeart/2005/8/layout/hierarchy3"/>
    <dgm:cxn modelId="{3B5EA4CE-B423-4F82-AF65-D14494514219}" type="presOf" srcId="{677D3029-A8A8-4FE6-B7D4-169D57DC7885}" destId="{A83A5427-D07A-49E1-B000-81761EBC3C08}" srcOrd="0" destOrd="0" presId="urn:microsoft.com/office/officeart/2005/8/layout/hierarchy3"/>
    <dgm:cxn modelId="{A9C7055C-83EA-4F8A-A330-EEC3D56BE18A}" srcId="{105E8FDB-9C8F-46C5-9699-DCEEC561BA14}" destId="{A68ACF3D-A9EE-4E51-8D60-2A2C40C85E4A}" srcOrd="0" destOrd="0" parTransId="{50D53A39-B48A-4C69-9A14-4AF35F51BB0E}" sibTransId="{A319BA51-4D7A-47D0-BB9D-83B0C1C48EA2}"/>
    <dgm:cxn modelId="{23530C05-534A-44F6-9A3A-3CB8768F9563}" type="presParOf" srcId="{A83A5427-D07A-49E1-B000-81761EBC3C08}" destId="{99F5A7E0-3FE8-4C44-B5F9-A8E2143DBD3F}" srcOrd="0" destOrd="0" presId="urn:microsoft.com/office/officeart/2005/8/layout/hierarchy3"/>
    <dgm:cxn modelId="{9393074E-0C00-4C6A-9AEF-5C41CE7D4B8C}" type="presParOf" srcId="{99F5A7E0-3FE8-4C44-B5F9-A8E2143DBD3F}" destId="{E4918D4F-E4F8-4406-B22D-22AC879BA4E4}" srcOrd="0" destOrd="0" presId="urn:microsoft.com/office/officeart/2005/8/layout/hierarchy3"/>
    <dgm:cxn modelId="{498D02FA-AE9D-43D8-8507-0B3BC02A7495}" type="presParOf" srcId="{E4918D4F-E4F8-4406-B22D-22AC879BA4E4}" destId="{DABF083E-402B-48B6-A5AA-47B45D8D621D}" srcOrd="0" destOrd="0" presId="urn:microsoft.com/office/officeart/2005/8/layout/hierarchy3"/>
    <dgm:cxn modelId="{550CD515-5DB7-4A52-8D30-019A7B92A08C}" type="presParOf" srcId="{E4918D4F-E4F8-4406-B22D-22AC879BA4E4}" destId="{2E681A62-7E73-480A-A31F-A592C13E10B2}" srcOrd="1" destOrd="0" presId="urn:microsoft.com/office/officeart/2005/8/layout/hierarchy3"/>
    <dgm:cxn modelId="{D62FD5E6-A3AB-45A4-B562-2EF30B7ECC68}" type="presParOf" srcId="{99F5A7E0-3FE8-4C44-B5F9-A8E2143DBD3F}" destId="{3CA4CEDF-E64F-45EF-9086-987E3DDBB3F6}" srcOrd="1" destOrd="0" presId="urn:microsoft.com/office/officeart/2005/8/layout/hierarchy3"/>
    <dgm:cxn modelId="{6ED2A376-51FA-40E3-AA50-7A4A3543423F}" type="presParOf" srcId="{3CA4CEDF-E64F-45EF-9086-987E3DDBB3F6}" destId="{DE4C6A0C-4A16-49CD-9212-5B3F09FDE1B8}" srcOrd="0" destOrd="0" presId="urn:microsoft.com/office/officeart/2005/8/layout/hierarchy3"/>
    <dgm:cxn modelId="{105261E9-1848-4C5A-98EC-F80A6B6BA06C}" type="presParOf" srcId="{3CA4CEDF-E64F-45EF-9086-987E3DDBB3F6}" destId="{65C1EA67-CC74-4EDF-893B-FA840F20894A}" srcOrd="1" destOrd="0" presId="urn:microsoft.com/office/officeart/2005/8/layout/hierarchy3"/>
    <dgm:cxn modelId="{FE4D7BB5-2473-49BC-84E7-2D951F228A5A}" type="presParOf" srcId="{3CA4CEDF-E64F-45EF-9086-987E3DDBB3F6}" destId="{0F80AE97-E902-4F31-B2E2-968152D5B684}" srcOrd="2" destOrd="0" presId="urn:microsoft.com/office/officeart/2005/8/layout/hierarchy3"/>
    <dgm:cxn modelId="{6DBE71E7-1E72-4CC5-8D22-AF81BF9D24B7}" type="presParOf" srcId="{3CA4CEDF-E64F-45EF-9086-987E3DDBB3F6}" destId="{818C551B-99ED-4D9F-8E7B-5E879C2320FD}" srcOrd="3" destOrd="0" presId="urn:microsoft.com/office/officeart/2005/8/layout/hierarchy3"/>
    <dgm:cxn modelId="{639059F6-4D81-4554-A998-3A79822F37B9}" type="presParOf" srcId="{A83A5427-D07A-49E1-B000-81761EBC3C08}" destId="{DB04D577-3382-4273-A51C-DC18E325A877}" srcOrd="1" destOrd="0" presId="urn:microsoft.com/office/officeart/2005/8/layout/hierarchy3"/>
    <dgm:cxn modelId="{8A00ACA8-C378-499B-ADB5-5BC27A79D8F5}" type="presParOf" srcId="{DB04D577-3382-4273-A51C-DC18E325A877}" destId="{161528B6-E626-44C1-8896-3A843B5A144D}" srcOrd="0" destOrd="0" presId="urn:microsoft.com/office/officeart/2005/8/layout/hierarchy3"/>
    <dgm:cxn modelId="{B26A3B7A-5D32-4614-A3B0-E0D954031ED0}" type="presParOf" srcId="{161528B6-E626-44C1-8896-3A843B5A144D}" destId="{6E759348-C2E4-4544-9F6C-D82323BEE06F}" srcOrd="0" destOrd="0" presId="urn:microsoft.com/office/officeart/2005/8/layout/hierarchy3"/>
    <dgm:cxn modelId="{FA53FDCE-9897-4566-BAF9-7EEDD16EE9E4}" type="presParOf" srcId="{161528B6-E626-44C1-8896-3A843B5A144D}" destId="{4DDE00B9-66B3-4096-9B9E-6C1E5E07B4C6}" srcOrd="1" destOrd="0" presId="urn:microsoft.com/office/officeart/2005/8/layout/hierarchy3"/>
    <dgm:cxn modelId="{655EC965-5EEE-4517-A753-0F5A3FFBCD88}" type="presParOf" srcId="{DB04D577-3382-4273-A51C-DC18E325A877}" destId="{5213440F-9CE8-47A1-9272-668DDE0E0057}" srcOrd="1" destOrd="0" presId="urn:microsoft.com/office/officeart/2005/8/layout/hierarchy3"/>
    <dgm:cxn modelId="{B028F5A4-9ACD-4087-A133-751F723D1B44}" type="presParOf" srcId="{5213440F-9CE8-47A1-9272-668DDE0E0057}" destId="{35CD2400-BF26-4082-B29E-8C242A898B1E}" srcOrd="0" destOrd="0" presId="urn:microsoft.com/office/officeart/2005/8/layout/hierarchy3"/>
    <dgm:cxn modelId="{A942E7BD-F1DB-49FF-B694-79737EDDCC7E}" type="presParOf" srcId="{5213440F-9CE8-47A1-9272-668DDE0E0057}" destId="{BFF0CFB5-03FC-4C06-87D5-7388EC509B88}" srcOrd="1" destOrd="0" presId="urn:microsoft.com/office/officeart/2005/8/layout/hierarchy3"/>
    <dgm:cxn modelId="{EA13AEA0-0214-4D9D-B3A3-EB9EE05106B3}" type="presParOf" srcId="{5213440F-9CE8-47A1-9272-668DDE0E0057}" destId="{420ACAB5-223A-45A3-B9A9-9196462B9406}" srcOrd="2" destOrd="0" presId="urn:microsoft.com/office/officeart/2005/8/layout/hierarchy3"/>
    <dgm:cxn modelId="{C6A98803-F10A-4A16-AEFA-BB5C21FF0E8F}" type="presParOf" srcId="{5213440F-9CE8-47A1-9272-668DDE0E0057}" destId="{F0212BE5-A9C5-4EA4-8000-137DDC0CDCC5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EB60DCEB-380B-4AFA-973D-98997B21854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55C91FC-4510-447C-A49F-D5E8DEBAED58}">
      <dgm:prSet phldrT="[文本]"/>
      <dgm:spPr/>
      <dgm:t>
        <a:bodyPr/>
        <a:lstStyle/>
        <a:p>
          <a:r>
            <a:rPr lang="en-US" altLang="zh-CN" dirty="0" smtClean="0"/>
            <a:t>HTTP is Stateless </a:t>
          </a:r>
          <a:endParaRPr lang="zh-CN" altLang="en-US" dirty="0"/>
        </a:p>
      </dgm:t>
    </dgm:pt>
    <dgm:pt modelId="{E524669A-82AF-42B3-BD7B-1C7F622FA39B}" type="parTrans" cxnId="{A5A0D0C4-A2A3-49BE-B90D-B8438016F7A4}">
      <dgm:prSet/>
      <dgm:spPr/>
      <dgm:t>
        <a:bodyPr/>
        <a:lstStyle/>
        <a:p>
          <a:endParaRPr lang="zh-CN" altLang="en-US"/>
        </a:p>
      </dgm:t>
    </dgm:pt>
    <dgm:pt modelId="{0C12C13B-6A35-4E41-B4E3-1DB5DCFA6F56}" type="sibTrans" cxnId="{A5A0D0C4-A2A3-49BE-B90D-B8438016F7A4}">
      <dgm:prSet/>
      <dgm:spPr/>
      <dgm:t>
        <a:bodyPr/>
        <a:lstStyle/>
        <a:p>
          <a:endParaRPr lang="zh-CN" altLang="en-US"/>
        </a:p>
      </dgm:t>
    </dgm:pt>
    <dgm:pt modelId="{6741958E-A6A6-41ED-A2CB-F52CF36C4919}">
      <dgm:prSet phldrT="[文本]"/>
      <dgm:spPr/>
      <dgm:t>
        <a:bodyPr/>
        <a:lstStyle/>
        <a:p>
          <a:pPr rtl="0"/>
          <a:r>
            <a:rPr lang="en-US" dirty="0" smtClean="0"/>
            <a:t>HTTP Request</a:t>
          </a:r>
          <a:endParaRPr lang="zh-CN" altLang="en-US" dirty="0"/>
        </a:p>
      </dgm:t>
    </dgm:pt>
    <dgm:pt modelId="{BADBA7C7-BFD6-44A0-B14B-B8472343F472}" type="parTrans" cxnId="{2BB3F7EC-F2A8-4B3C-9B12-786398EB3FC2}">
      <dgm:prSet/>
      <dgm:spPr/>
      <dgm:t>
        <a:bodyPr/>
        <a:lstStyle/>
        <a:p>
          <a:endParaRPr lang="zh-CN" altLang="en-US"/>
        </a:p>
      </dgm:t>
    </dgm:pt>
    <dgm:pt modelId="{610370B1-C3B6-480F-B5B4-4E25D21350CB}" type="sibTrans" cxnId="{2BB3F7EC-F2A8-4B3C-9B12-786398EB3FC2}">
      <dgm:prSet/>
      <dgm:spPr/>
      <dgm:t>
        <a:bodyPr/>
        <a:lstStyle/>
        <a:p>
          <a:endParaRPr lang="zh-CN" altLang="en-US"/>
        </a:p>
      </dgm:t>
    </dgm:pt>
    <dgm:pt modelId="{889E5AB8-49EF-4FBD-AC08-D9BA9AEBAA78}">
      <dgm:prSet phldrT="[文本]"/>
      <dgm:spPr/>
      <dgm:t>
        <a:bodyPr/>
        <a:lstStyle/>
        <a:p>
          <a:pPr rtl="0"/>
          <a:r>
            <a:rPr lang="en-US" dirty="0" smtClean="0"/>
            <a:t>HTTP Response</a:t>
          </a:r>
          <a:endParaRPr lang="zh-CN" altLang="en-US" dirty="0"/>
        </a:p>
      </dgm:t>
    </dgm:pt>
    <dgm:pt modelId="{B2A3D437-9498-4257-8F48-142A68BE7498}" type="parTrans" cxnId="{9C596091-4C54-4854-8417-F85C1E9370D2}">
      <dgm:prSet/>
      <dgm:spPr/>
      <dgm:t>
        <a:bodyPr/>
        <a:lstStyle/>
        <a:p>
          <a:endParaRPr lang="zh-CN" altLang="en-US"/>
        </a:p>
      </dgm:t>
    </dgm:pt>
    <dgm:pt modelId="{56491B26-49F4-491D-96CE-AC12EAFEFF32}" type="sibTrans" cxnId="{9C596091-4C54-4854-8417-F85C1E9370D2}">
      <dgm:prSet/>
      <dgm:spPr/>
      <dgm:t>
        <a:bodyPr/>
        <a:lstStyle/>
        <a:p>
          <a:endParaRPr lang="zh-CN" altLang="en-US"/>
        </a:p>
      </dgm:t>
    </dgm:pt>
    <dgm:pt modelId="{9B111122-0107-452D-9AE1-E48D10E94E16}">
      <dgm:prSet phldrT="[文本]"/>
      <dgm:spPr/>
      <dgm:t>
        <a:bodyPr/>
        <a:lstStyle/>
        <a:p>
          <a:r>
            <a:rPr lang="en-US" altLang="zh-CN" dirty="0" smtClean="0"/>
            <a:t>The TCP connection will be closed after every interaction</a:t>
          </a:r>
          <a:endParaRPr lang="zh-CN" altLang="en-US" dirty="0"/>
        </a:p>
      </dgm:t>
    </dgm:pt>
    <dgm:pt modelId="{224B76EA-A29F-491C-AD60-DAEDB0C64D52}" type="parTrans" cxnId="{B0E9EC8F-8750-4A83-AE5E-61912C546ED4}">
      <dgm:prSet/>
      <dgm:spPr/>
      <dgm:t>
        <a:bodyPr/>
        <a:lstStyle/>
        <a:p>
          <a:endParaRPr lang="zh-CN" altLang="en-US"/>
        </a:p>
      </dgm:t>
    </dgm:pt>
    <dgm:pt modelId="{B3ACEA2B-4BD9-4A29-982D-2FFA5B193481}" type="sibTrans" cxnId="{B0E9EC8F-8750-4A83-AE5E-61912C546ED4}">
      <dgm:prSet/>
      <dgm:spPr/>
      <dgm:t>
        <a:bodyPr/>
        <a:lstStyle/>
        <a:p>
          <a:endParaRPr lang="zh-CN" altLang="en-US"/>
        </a:p>
      </dgm:t>
    </dgm:pt>
    <dgm:pt modelId="{D29DE260-7989-4A96-992A-B1574D617E9F}">
      <dgm:prSet phldrT="[文本]"/>
      <dgm:spPr/>
      <dgm:t>
        <a:bodyPr/>
        <a:lstStyle/>
        <a:p>
          <a:r>
            <a:rPr lang="en-US" altLang="zh-CN" dirty="0" smtClean="0"/>
            <a:t>Message </a:t>
          </a:r>
          <a:r>
            <a:rPr lang="en-US" dirty="0" smtClean="0"/>
            <a:t>from a browser to a web server</a:t>
          </a:r>
          <a:endParaRPr lang="zh-CN" altLang="en-US" dirty="0"/>
        </a:p>
      </dgm:t>
    </dgm:pt>
    <dgm:pt modelId="{C60337F6-7748-4042-B4E6-7627CEBD91A4}" type="parTrans" cxnId="{3E9397E1-0312-4271-8AF4-47CAFD71309F}">
      <dgm:prSet/>
      <dgm:spPr/>
      <dgm:t>
        <a:bodyPr/>
        <a:lstStyle/>
        <a:p>
          <a:endParaRPr lang="zh-CN" altLang="en-US"/>
        </a:p>
      </dgm:t>
    </dgm:pt>
    <dgm:pt modelId="{9EB0852E-32F7-4B4E-8440-4456AFD30647}" type="sibTrans" cxnId="{3E9397E1-0312-4271-8AF4-47CAFD71309F}">
      <dgm:prSet/>
      <dgm:spPr/>
      <dgm:t>
        <a:bodyPr/>
        <a:lstStyle/>
        <a:p>
          <a:endParaRPr lang="zh-CN" altLang="en-US"/>
        </a:p>
      </dgm:t>
    </dgm:pt>
    <dgm:pt modelId="{3170EE7E-9F69-4FB4-BF41-D5CD5DFBB9E0}">
      <dgm:prSet phldrT="[文本]"/>
      <dgm:spPr/>
      <dgm:t>
        <a:bodyPr/>
        <a:lstStyle/>
        <a:p>
          <a:r>
            <a:rPr lang="en-US" altLang="zh-CN" dirty="0" smtClean="0"/>
            <a:t>Message </a:t>
          </a:r>
          <a:r>
            <a:rPr lang="en-US" dirty="0" smtClean="0"/>
            <a:t>from a web </a:t>
          </a:r>
          <a:r>
            <a:rPr lang="en-US" altLang="zh-CN" dirty="0" smtClean="0"/>
            <a:t>server </a:t>
          </a:r>
          <a:r>
            <a:rPr lang="en-US" dirty="0" smtClean="0"/>
            <a:t>to a </a:t>
          </a:r>
          <a:r>
            <a:rPr lang="en-US" altLang="zh-CN" dirty="0" smtClean="0"/>
            <a:t>browser</a:t>
          </a:r>
          <a:endParaRPr lang="zh-CN" altLang="en-US" dirty="0"/>
        </a:p>
      </dgm:t>
    </dgm:pt>
    <dgm:pt modelId="{D10EC7E8-8A5F-4666-85BF-E9B09B5144C7}" type="parTrans" cxnId="{FB802627-BF16-45B6-8A1B-EE04203DFC7A}">
      <dgm:prSet/>
      <dgm:spPr/>
      <dgm:t>
        <a:bodyPr/>
        <a:lstStyle/>
        <a:p>
          <a:endParaRPr lang="zh-CN" altLang="en-US"/>
        </a:p>
      </dgm:t>
    </dgm:pt>
    <dgm:pt modelId="{FF7F25F8-94C9-4AF3-B54B-17969FFD0B80}" type="sibTrans" cxnId="{FB802627-BF16-45B6-8A1B-EE04203DFC7A}">
      <dgm:prSet/>
      <dgm:spPr/>
      <dgm:t>
        <a:bodyPr/>
        <a:lstStyle/>
        <a:p>
          <a:endParaRPr lang="zh-CN" altLang="en-US"/>
        </a:p>
      </dgm:t>
    </dgm:pt>
    <dgm:pt modelId="{3B2E497A-F913-4CF2-AFCE-1FDD77E34FBD}" type="pres">
      <dgm:prSet presAssocID="{EB60DCEB-380B-4AFA-973D-98997B21854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3CBEF3D-A79A-4B99-B0BF-F0D3DE30A354}" type="pres">
      <dgm:prSet presAssocID="{6741958E-A6A6-41ED-A2CB-F52CF36C4919}" presName="parentLin" presStyleCnt="0"/>
      <dgm:spPr/>
    </dgm:pt>
    <dgm:pt modelId="{280C62D5-53B4-47E6-A3EF-D73059BBBEAA}" type="pres">
      <dgm:prSet presAssocID="{6741958E-A6A6-41ED-A2CB-F52CF36C4919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D1A8E049-FE79-4EF7-A69A-EB52AD8072AB}" type="pres">
      <dgm:prSet presAssocID="{6741958E-A6A6-41ED-A2CB-F52CF36C4919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7CC4EA-221E-451B-90CF-B74AF8590F48}" type="pres">
      <dgm:prSet presAssocID="{6741958E-A6A6-41ED-A2CB-F52CF36C4919}" presName="negativeSpace" presStyleCnt="0"/>
      <dgm:spPr/>
    </dgm:pt>
    <dgm:pt modelId="{CC67DEA7-825B-4640-8DC0-3B01B691B2AE}" type="pres">
      <dgm:prSet presAssocID="{6741958E-A6A6-41ED-A2CB-F52CF36C4919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8A427B1-A996-492F-BE77-9B14D70B200E}" type="pres">
      <dgm:prSet presAssocID="{610370B1-C3B6-480F-B5B4-4E25D21350CB}" presName="spaceBetweenRectangles" presStyleCnt="0"/>
      <dgm:spPr/>
    </dgm:pt>
    <dgm:pt modelId="{E048DB1A-F45E-4BC4-98C7-3578976BF1DE}" type="pres">
      <dgm:prSet presAssocID="{889E5AB8-49EF-4FBD-AC08-D9BA9AEBAA78}" presName="parentLin" presStyleCnt="0"/>
      <dgm:spPr/>
    </dgm:pt>
    <dgm:pt modelId="{77127851-9DD3-4E08-A29A-9198AFD2748F}" type="pres">
      <dgm:prSet presAssocID="{889E5AB8-49EF-4FBD-AC08-D9BA9AEBAA78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6A392742-DB73-4927-99B9-DE40C15CBCBE}" type="pres">
      <dgm:prSet presAssocID="{889E5AB8-49EF-4FBD-AC08-D9BA9AEBAA78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2C292FA-61B9-4002-A7C5-E1588F2AACEB}" type="pres">
      <dgm:prSet presAssocID="{889E5AB8-49EF-4FBD-AC08-D9BA9AEBAA78}" presName="negativeSpace" presStyleCnt="0"/>
      <dgm:spPr/>
    </dgm:pt>
    <dgm:pt modelId="{F4AF3D65-E98C-4442-9048-F549195B795C}" type="pres">
      <dgm:prSet presAssocID="{889E5AB8-49EF-4FBD-AC08-D9BA9AEBAA78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FD29371-85ED-4BD8-AED7-AC0EBA3F5713}" type="pres">
      <dgm:prSet presAssocID="{56491B26-49F4-491D-96CE-AC12EAFEFF32}" presName="spaceBetweenRectangles" presStyleCnt="0"/>
      <dgm:spPr/>
    </dgm:pt>
    <dgm:pt modelId="{D36BA54D-3CC3-4363-8F6B-C86A583D2865}" type="pres">
      <dgm:prSet presAssocID="{F55C91FC-4510-447C-A49F-D5E8DEBAED58}" presName="parentLin" presStyleCnt="0"/>
      <dgm:spPr/>
    </dgm:pt>
    <dgm:pt modelId="{221BC8C4-FF8E-47DC-AA91-3A9C62350050}" type="pres">
      <dgm:prSet presAssocID="{F55C91FC-4510-447C-A49F-D5E8DEBAED58}" presName="parentLeftMargin" presStyleLbl="node1" presStyleIdx="1" presStyleCnt="3"/>
      <dgm:spPr/>
      <dgm:t>
        <a:bodyPr/>
        <a:lstStyle/>
        <a:p>
          <a:endParaRPr lang="zh-CN" altLang="en-US"/>
        </a:p>
      </dgm:t>
    </dgm:pt>
    <dgm:pt modelId="{5888EF44-C48F-458F-8D3A-973F3326E38E}" type="pres">
      <dgm:prSet presAssocID="{F55C91FC-4510-447C-A49F-D5E8DEBAED58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638A8AF-407E-476F-A399-B56EBD57F7C7}" type="pres">
      <dgm:prSet presAssocID="{F55C91FC-4510-447C-A49F-D5E8DEBAED58}" presName="negativeSpace" presStyleCnt="0"/>
      <dgm:spPr/>
    </dgm:pt>
    <dgm:pt modelId="{F0C1BFFB-1DBA-487A-AA7F-93E30D6AF5B5}" type="pres">
      <dgm:prSet presAssocID="{F55C91FC-4510-447C-A49F-D5E8DEBAED58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0BBD848-B141-49A5-ACF3-F441167FE44F}" type="presOf" srcId="{F55C91FC-4510-447C-A49F-D5E8DEBAED58}" destId="{221BC8C4-FF8E-47DC-AA91-3A9C62350050}" srcOrd="0" destOrd="0" presId="urn:microsoft.com/office/officeart/2005/8/layout/list1"/>
    <dgm:cxn modelId="{A5A0D0C4-A2A3-49BE-B90D-B8438016F7A4}" srcId="{EB60DCEB-380B-4AFA-973D-98997B21854C}" destId="{F55C91FC-4510-447C-A49F-D5E8DEBAED58}" srcOrd="2" destOrd="0" parTransId="{E524669A-82AF-42B3-BD7B-1C7F622FA39B}" sibTransId="{0C12C13B-6A35-4E41-B4E3-1DB5DCFA6F56}"/>
    <dgm:cxn modelId="{C840C977-B9FF-4EAD-A52F-3D5A7E8D290A}" type="presOf" srcId="{3170EE7E-9F69-4FB4-BF41-D5CD5DFBB9E0}" destId="{F4AF3D65-E98C-4442-9048-F549195B795C}" srcOrd="0" destOrd="0" presId="urn:microsoft.com/office/officeart/2005/8/layout/list1"/>
    <dgm:cxn modelId="{9C596091-4C54-4854-8417-F85C1E9370D2}" srcId="{EB60DCEB-380B-4AFA-973D-98997B21854C}" destId="{889E5AB8-49EF-4FBD-AC08-D9BA9AEBAA78}" srcOrd="1" destOrd="0" parTransId="{B2A3D437-9498-4257-8F48-142A68BE7498}" sibTransId="{56491B26-49F4-491D-96CE-AC12EAFEFF32}"/>
    <dgm:cxn modelId="{762850B4-5CFD-4832-BC7B-306B1EDBFBE9}" type="presOf" srcId="{F55C91FC-4510-447C-A49F-D5E8DEBAED58}" destId="{5888EF44-C48F-458F-8D3A-973F3326E38E}" srcOrd="1" destOrd="0" presId="urn:microsoft.com/office/officeart/2005/8/layout/list1"/>
    <dgm:cxn modelId="{B0E9EC8F-8750-4A83-AE5E-61912C546ED4}" srcId="{F55C91FC-4510-447C-A49F-D5E8DEBAED58}" destId="{9B111122-0107-452D-9AE1-E48D10E94E16}" srcOrd="0" destOrd="0" parTransId="{224B76EA-A29F-491C-AD60-DAEDB0C64D52}" sibTransId="{B3ACEA2B-4BD9-4A29-982D-2FFA5B193481}"/>
    <dgm:cxn modelId="{D78959CA-6948-4AA2-9783-F2E3DC641EFF}" type="presOf" srcId="{D29DE260-7989-4A96-992A-B1574D617E9F}" destId="{CC67DEA7-825B-4640-8DC0-3B01B691B2AE}" srcOrd="0" destOrd="0" presId="urn:microsoft.com/office/officeart/2005/8/layout/list1"/>
    <dgm:cxn modelId="{3E9397E1-0312-4271-8AF4-47CAFD71309F}" srcId="{6741958E-A6A6-41ED-A2CB-F52CF36C4919}" destId="{D29DE260-7989-4A96-992A-B1574D617E9F}" srcOrd="0" destOrd="0" parTransId="{C60337F6-7748-4042-B4E6-7627CEBD91A4}" sibTransId="{9EB0852E-32F7-4B4E-8440-4456AFD30647}"/>
    <dgm:cxn modelId="{FB802627-BF16-45B6-8A1B-EE04203DFC7A}" srcId="{889E5AB8-49EF-4FBD-AC08-D9BA9AEBAA78}" destId="{3170EE7E-9F69-4FB4-BF41-D5CD5DFBB9E0}" srcOrd="0" destOrd="0" parTransId="{D10EC7E8-8A5F-4666-85BF-E9B09B5144C7}" sibTransId="{FF7F25F8-94C9-4AF3-B54B-17969FFD0B80}"/>
    <dgm:cxn modelId="{9FA0152E-89DD-4069-ADAC-C5FA9EFA0D6D}" type="presOf" srcId="{9B111122-0107-452D-9AE1-E48D10E94E16}" destId="{F0C1BFFB-1DBA-487A-AA7F-93E30D6AF5B5}" srcOrd="0" destOrd="0" presId="urn:microsoft.com/office/officeart/2005/8/layout/list1"/>
    <dgm:cxn modelId="{02F9B706-E350-4515-894A-FF800C884C1F}" type="presOf" srcId="{EB60DCEB-380B-4AFA-973D-98997B21854C}" destId="{3B2E497A-F913-4CF2-AFCE-1FDD77E34FBD}" srcOrd="0" destOrd="0" presId="urn:microsoft.com/office/officeart/2005/8/layout/list1"/>
    <dgm:cxn modelId="{D04F2E58-E779-4169-831C-A09948EC8FA9}" type="presOf" srcId="{6741958E-A6A6-41ED-A2CB-F52CF36C4919}" destId="{280C62D5-53B4-47E6-A3EF-D73059BBBEAA}" srcOrd="0" destOrd="0" presId="urn:microsoft.com/office/officeart/2005/8/layout/list1"/>
    <dgm:cxn modelId="{3CBA7780-8946-4F86-8B36-654837A0EFE2}" type="presOf" srcId="{889E5AB8-49EF-4FBD-AC08-D9BA9AEBAA78}" destId="{6A392742-DB73-4927-99B9-DE40C15CBCBE}" srcOrd="1" destOrd="0" presId="urn:microsoft.com/office/officeart/2005/8/layout/list1"/>
    <dgm:cxn modelId="{2BB3F7EC-F2A8-4B3C-9B12-786398EB3FC2}" srcId="{EB60DCEB-380B-4AFA-973D-98997B21854C}" destId="{6741958E-A6A6-41ED-A2CB-F52CF36C4919}" srcOrd="0" destOrd="0" parTransId="{BADBA7C7-BFD6-44A0-B14B-B8472343F472}" sibTransId="{610370B1-C3B6-480F-B5B4-4E25D21350CB}"/>
    <dgm:cxn modelId="{666B9040-9BE5-4BA2-99DD-5534011E92BF}" type="presOf" srcId="{6741958E-A6A6-41ED-A2CB-F52CF36C4919}" destId="{D1A8E049-FE79-4EF7-A69A-EB52AD8072AB}" srcOrd="1" destOrd="0" presId="urn:microsoft.com/office/officeart/2005/8/layout/list1"/>
    <dgm:cxn modelId="{D3E232BD-C540-41C3-9974-767FEBE7AB12}" type="presOf" srcId="{889E5AB8-49EF-4FBD-AC08-D9BA9AEBAA78}" destId="{77127851-9DD3-4E08-A29A-9198AFD2748F}" srcOrd="0" destOrd="0" presId="urn:microsoft.com/office/officeart/2005/8/layout/list1"/>
    <dgm:cxn modelId="{5E100553-0B32-4C73-BB19-66DFA410F534}" type="presParOf" srcId="{3B2E497A-F913-4CF2-AFCE-1FDD77E34FBD}" destId="{A3CBEF3D-A79A-4B99-B0BF-F0D3DE30A354}" srcOrd="0" destOrd="0" presId="urn:microsoft.com/office/officeart/2005/8/layout/list1"/>
    <dgm:cxn modelId="{EBF5B6CF-498C-401F-B4F4-65EBE8C5A521}" type="presParOf" srcId="{A3CBEF3D-A79A-4B99-B0BF-F0D3DE30A354}" destId="{280C62D5-53B4-47E6-A3EF-D73059BBBEAA}" srcOrd="0" destOrd="0" presId="urn:microsoft.com/office/officeart/2005/8/layout/list1"/>
    <dgm:cxn modelId="{EF67A8D9-357B-45EE-92C4-34903436E8D8}" type="presParOf" srcId="{A3CBEF3D-A79A-4B99-B0BF-F0D3DE30A354}" destId="{D1A8E049-FE79-4EF7-A69A-EB52AD8072AB}" srcOrd="1" destOrd="0" presId="urn:microsoft.com/office/officeart/2005/8/layout/list1"/>
    <dgm:cxn modelId="{3DF7EBC2-FD39-493A-AC62-AAB1118C1C90}" type="presParOf" srcId="{3B2E497A-F913-4CF2-AFCE-1FDD77E34FBD}" destId="{C77CC4EA-221E-451B-90CF-B74AF8590F48}" srcOrd="1" destOrd="0" presId="urn:microsoft.com/office/officeart/2005/8/layout/list1"/>
    <dgm:cxn modelId="{D5FAA22B-127E-46DF-9665-1D0EF1B0F40E}" type="presParOf" srcId="{3B2E497A-F913-4CF2-AFCE-1FDD77E34FBD}" destId="{CC67DEA7-825B-4640-8DC0-3B01B691B2AE}" srcOrd="2" destOrd="0" presId="urn:microsoft.com/office/officeart/2005/8/layout/list1"/>
    <dgm:cxn modelId="{109A7B93-E46D-49E0-BE54-9C3507FF717C}" type="presParOf" srcId="{3B2E497A-F913-4CF2-AFCE-1FDD77E34FBD}" destId="{38A427B1-A996-492F-BE77-9B14D70B200E}" srcOrd="3" destOrd="0" presId="urn:microsoft.com/office/officeart/2005/8/layout/list1"/>
    <dgm:cxn modelId="{04E615BF-60E6-4CFE-A72D-0B821979B6D2}" type="presParOf" srcId="{3B2E497A-F913-4CF2-AFCE-1FDD77E34FBD}" destId="{E048DB1A-F45E-4BC4-98C7-3578976BF1DE}" srcOrd="4" destOrd="0" presId="urn:microsoft.com/office/officeart/2005/8/layout/list1"/>
    <dgm:cxn modelId="{E999A185-3EAF-43CC-A149-557BCAE2950D}" type="presParOf" srcId="{E048DB1A-F45E-4BC4-98C7-3578976BF1DE}" destId="{77127851-9DD3-4E08-A29A-9198AFD2748F}" srcOrd="0" destOrd="0" presId="urn:microsoft.com/office/officeart/2005/8/layout/list1"/>
    <dgm:cxn modelId="{4CBFEC14-C827-48E0-977E-FCA3D6528BBB}" type="presParOf" srcId="{E048DB1A-F45E-4BC4-98C7-3578976BF1DE}" destId="{6A392742-DB73-4927-99B9-DE40C15CBCBE}" srcOrd="1" destOrd="0" presId="urn:microsoft.com/office/officeart/2005/8/layout/list1"/>
    <dgm:cxn modelId="{823C3DDF-4011-4BF4-92F9-C397FF55964F}" type="presParOf" srcId="{3B2E497A-F913-4CF2-AFCE-1FDD77E34FBD}" destId="{E2C292FA-61B9-4002-A7C5-E1588F2AACEB}" srcOrd="5" destOrd="0" presId="urn:microsoft.com/office/officeart/2005/8/layout/list1"/>
    <dgm:cxn modelId="{488B21E0-462B-4264-A56D-B90189E324D3}" type="presParOf" srcId="{3B2E497A-F913-4CF2-AFCE-1FDD77E34FBD}" destId="{F4AF3D65-E98C-4442-9048-F549195B795C}" srcOrd="6" destOrd="0" presId="urn:microsoft.com/office/officeart/2005/8/layout/list1"/>
    <dgm:cxn modelId="{FF31B68C-AAE9-49A6-85AF-8BC1B0EBC9A9}" type="presParOf" srcId="{3B2E497A-F913-4CF2-AFCE-1FDD77E34FBD}" destId="{5FD29371-85ED-4BD8-AED7-AC0EBA3F5713}" srcOrd="7" destOrd="0" presId="urn:microsoft.com/office/officeart/2005/8/layout/list1"/>
    <dgm:cxn modelId="{F7573FAA-EC61-42CF-A150-FF4DBFE50D0E}" type="presParOf" srcId="{3B2E497A-F913-4CF2-AFCE-1FDD77E34FBD}" destId="{D36BA54D-3CC3-4363-8F6B-C86A583D2865}" srcOrd="8" destOrd="0" presId="urn:microsoft.com/office/officeart/2005/8/layout/list1"/>
    <dgm:cxn modelId="{5110D646-F133-467A-8935-CE672F1D7587}" type="presParOf" srcId="{D36BA54D-3CC3-4363-8F6B-C86A583D2865}" destId="{221BC8C4-FF8E-47DC-AA91-3A9C62350050}" srcOrd="0" destOrd="0" presId="urn:microsoft.com/office/officeart/2005/8/layout/list1"/>
    <dgm:cxn modelId="{4C404B7C-8BBE-41B2-A860-00D7595AD5A8}" type="presParOf" srcId="{D36BA54D-3CC3-4363-8F6B-C86A583D2865}" destId="{5888EF44-C48F-458F-8D3A-973F3326E38E}" srcOrd="1" destOrd="0" presId="urn:microsoft.com/office/officeart/2005/8/layout/list1"/>
    <dgm:cxn modelId="{F011BD3D-D0F4-4D62-A09C-46F85DE0435D}" type="presParOf" srcId="{3B2E497A-F913-4CF2-AFCE-1FDD77E34FBD}" destId="{E638A8AF-407E-476F-A399-B56EBD57F7C7}" srcOrd="9" destOrd="0" presId="urn:microsoft.com/office/officeart/2005/8/layout/list1"/>
    <dgm:cxn modelId="{07462B8E-12AA-47F5-AB94-A21178507C98}" type="presParOf" srcId="{3B2E497A-F913-4CF2-AFCE-1FDD77E34FBD}" destId="{F0C1BFFB-1DBA-487A-AA7F-93E30D6AF5B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7708A584-448F-4A48-A2BD-59845995434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1CE869B-8CC2-4AA9-9DBE-CA566024193E}">
      <dgm:prSet phldrT="[文本]"/>
      <dgm:spPr/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HTTP Request Format</a:t>
          </a:r>
          <a:endParaRPr lang="zh-CN" altLang="en-US" b="0" dirty="0">
            <a:solidFill>
              <a:schemeClr val="bg1"/>
            </a:solidFill>
          </a:endParaRPr>
        </a:p>
      </dgm:t>
    </dgm:pt>
    <dgm:pt modelId="{48D2896B-BDC1-4AF7-A947-1AA003AB36F5}" type="parTrans" cxnId="{24A0C227-0409-40C5-8EDF-E6BD09F9CE3E}">
      <dgm:prSet/>
      <dgm:spPr/>
      <dgm:t>
        <a:bodyPr/>
        <a:lstStyle/>
        <a:p>
          <a:endParaRPr lang="zh-CN" altLang="en-US"/>
        </a:p>
      </dgm:t>
    </dgm:pt>
    <dgm:pt modelId="{AE0DB44E-0360-432D-9798-058B75BA73A5}" type="sibTrans" cxnId="{24A0C227-0409-40C5-8EDF-E6BD09F9CE3E}">
      <dgm:prSet/>
      <dgm:spPr/>
      <dgm:t>
        <a:bodyPr/>
        <a:lstStyle/>
        <a:p>
          <a:endParaRPr lang="zh-CN" altLang="en-US"/>
        </a:p>
      </dgm:t>
    </dgm:pt>
    <dgm:pt modelId="{41DC36EA-77B7-4B08-AF70-857F3E9A2CCB}">
      <dgm:prSet phldrT="[文本]"/>
      <dgm:spPr/>
      <dgm:t>
        <a:bodyPr/>
        <a:lstStyle/>
        <a:p>
          <a:r>
            <a:rPr lang="en-US" dirty="0" smtClean="0"/>
            <a:t>Command  request-URI HTTP-version</a:t>
          </a:r>
          <a:endParaRPr lang="zh-CN" altLang="en-US" dirty="0"/>
        </a:p>
      </dgm:t>
    </dgm:pt>
    <dgm:pt modelId="{CDD49EA6-6B77-4AE9-A763-2A4CE2ACF5DE}" type="parTrans" cxnId="{E36765CB-E00B-4D98-87C3-7DBC3ED71669}">
      <dgm:prSet/>
      <dgm:spPr/>
      <dgm:t>
        <a:bodyPr/>
        <a:lstStyle/>
        <a:p>
          <a:endParaRPr lang="zh-CN" altLang="en-US"/>
        </a:p>
      </dgm:t>
    </dgm:pt>
    <dgm:pt modelId="{C03B1E69-8304-4C35-AE53-C0A29EA298C8}" type="sibTrans" cxnId="{E36765CB-E00B-4D98-87C3-7DBC3ED71669}">
      <dgm:prSet/>
      <dgm:spPr/>
      <dgm:t>
        <a:bodyPr/>
        <a:lstStyle/>
        <a:p>
          <a:endParaRPr lang="zh-CN" altLang="en-US"/>
        </a:p>
      </dgm:t>
    </dgm:pt>
    <dgm:pt modelId="{7CFCF71F-3B04-4116-ABDB-17768335A36D}">
      <dgm:prSet phldrT="[文本]"/>
      <dgm:spPr/>
      <dgm:t>
        <a:bodyPr/>
        <a:lstStyle/>
        <a:p>
          <a:endParaRPr lang="zh-CN" altLang="en-US" dirty="0"/>
        </a:p>
      </dgm:t>
    </dgm:pt>
    <dgm:pt modelId="{8E3B7ED1-A6EC-4118-8200-BA51836A167A}" type="parTrans" cxnId="{BB084393-E541-4A46-9403-2219C3354BEF}">
      <dgm:prSet/>
      <dgm:spPr/>
      <dgm:t>
        <a:bodyPr/>
        <a:lstStyle/>
        <a:p>
          <a:endParaRPr lang="zh-CN" altLang="en-US"/>
        </a:p>
      </dgm:t>
    </dgm:pt>
    <dgm:pt modelId="{0BE73709-C970-41E8-B798-6A479030A461}" type="sibTrans" cxnId="{BB084393-E541-4A46-9403-2219C3354BEF}">
      <dgm:prSet/>
      <dgm:spPr/>
      <dgm:t>
        <a:bodyPr/>
        <a:lstStyle/>
        <a:p>
          <a:endParaRPr lang="zh-CN" altLang="en-US"/>
        </a:p>
      </dgm:t>
    </dgm:pt>
    <dgm:pt modelId="{1B3C493F-B127-4463-8BD0-4B105EF64807}">
      <dgm:prSet/>
      <dgm:spPr/>
      <dgm:t>
        <a:bodyPr/>
        <a:lstStyle/>
        <a:p>
          <a:r>
            <a:rPr lang="en-US" smtClean="0"/>
            <a:t>request headers</a:t>
          </a:r>
          <a:endParaRPr lang="zh-CN"/>
        </a:p>
      </dgm:t>
    </dgm:pt>
    <dgm:pt modelId="{12F1A8DE-3674-4D58-AC0D-DCA1A203F0C7}" type="parTrans" cxnId="{E4CBCE0B-D45E-4441-9BF2-E537E4A23BD1}">
      <dgm:prSet/>
      <dgm:spPr/>
      <dgm:t>
        <a:bodyPr/>
        <a:lstStyle/>
        <a:p>
          <a:endParaRPr lang="zh-CN" altLang="en-US"/>
        </a:p>
      </dgm:t>
    </dgm:pt>
    <dgm:pt modelId="{D2AAD0D0-9881-4A47-8BE0-E29A6E29C200}" type="sibTrans" cxnId="{E4CBCE0B-D45E-4441-9BF2-E537E4A23BD1}">
      <dgm:prSet/>
      <dgm:spPr/>
      <dgm:t>
        <a:bodyPr/>
        <a:lstStyle/>
        <a:p>
          <a:endParaRPr lang="zh-CN" altLang="en-US"/>
        </a:p>
      </dgm:t>
    </dgm:pt>
    <dgm:pt modelId="{E956FEA8-12AC-4D51-9852-BCDEB27DBA3F}">
      <dgm:prSet/>
      <dgm:spPr/>
      <dgm:t>
        <a:bodyPr/>
        <a:lstStyle/>
        <a:p>
          <a:r>
            <a:rPr lang="en-US" smtClean="0"/>
            <a:t>&lt;blank line&gt;</a:t>
          </a:r>
          <a:endParaRPr lang="zh-CN"/>
        </a:p>
      </dgm:t>
    </dgm:pt>
    <dgm:pt modelId="{8958F005-CAD2-49CC-9069-A909AD7CB7B7}" type="parTrans" cxnId="{3C9991A5-0BED-4932-B111-CAE88EB34651}">
      <dgm:prSet/>
      <dgm:spPr/>
      <dgm:t>
        <a:bodyPr/>
        <a:lstStyle/>
        <a:p>
          <a:endParaRPr lang="zh-CN" altLang="en-US"/>
        </a:p>
      </dgm:t>
    </dgm:pt>
    <dgm:pt modelId="{DACA5FC7-3E3F-4D1E-BE83-142C00C3170F}" type="sibTrans" cxnId="{3C9991A5-0BED-4932-B111-CAE88EB34651}">
      <dgm:prSet/>
      <dgm:spPr/>
      <dgm:t>
        <a:bodyPr/>
        <a:lstStyle/>
        <a:p>
          <a:endParaRPr lang="zh-CN" altLang="en-US"/>
        </a:p>
      </dgm:t>
    </dgm:pt>
    <dgm:pt modelId="{58F65500-48FD-4CF7-B368-944FE118BA9B}">
      <dgm:prSet/>
      <dgm:spPr/>
      <dgm:t>
        <a:bodyPr/>
        <a:lstStyle/>
        <a:p>
          <a:r>
            <a:rPr lang="en-US" smtClean="0"/>
            <a:t>request body</a:t>
          </a:r>
          <a:endParaRPr lang="zh-CN" altLang="en-US"/>
        </a:p>
      </dgm:t>
    </dgm:pt>
    <dgm:pt modelId="{FEDF10AA-B426-43CA-A92B-515CDFD1460D}" type="parTrans" cxnId="{D7605EAA-85AA-44D8-8237-6639ACDC54D6}">
      <dgm:prSet/>
      <dgm:spPr/>
      <dgm:t>
        <a:bodyPr/>
        <a:lstStyle/>
        <a:p>
          <a:endParaRPr lang="zh-CN" altLang="en-US"/>
        </a:p>
      </dgm:t>
    </dgm:pt>
    <dgm:pt modelId="{CF9FAA67-193B-47B3-8560-CC21B1574762}" type="sibTrans" cxnId="{D7605EAA-85AA-44D8-8237-6639ACDC54D6}">
      <dgm:prSet/>
      <dgm:spPr/>
      <dgm:t>
        <a:bodyPr/>
        <a:lstStyle/>
        <a:p>
          <a:endParaRPr lang="zh-CN" altLang="en-US"/>
        </a:p>
      </dgm:t>
    </dgm:pt>
    <dgm:pt modelId="{9C87ABA0-8781-4CC1-B1B7-29C9CCEFF910}" type="pres">
      <dgm:prSet presAssocID="{7708A584-448F-4A48-A2BD-59845995434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9D04DBD-3005-4202-99CA-C2042FFEE405}" type="pres">
      <dgm:prSet presAssocID="{21CE869B-8CC2-4AA9-9DBE-CA566024193E}" presName="parentLin" presStyleCnt="0"/>
      <dgm:spPr/>
    </dgm:pt>
    <dgm:pt modelId="{C1D02019-1FF8-4AEA-AEDB-5F82B5B22764}" type="pres">
      <dgm:prSet presAssocID="{21CE869B-8CC2-4AA9-9DBE-CA566024193E}" presName="parentLeftMargin" presStyleLbl="node1" presStyleIdx="0" presStyleCnt="1"/>
      <dgm:spPr/>
      <dgm:t>
        <a:bodyPr/>
        <a:lstStyle/>
        <a:p>
          <a:endParaRPr lang="zh-CN" altLang="en-US"/>
        </a:p>
      </dgm:t>
    </dgm:pt>
    <dgm:pt modelId="{794022C4-B31D-4EB5-A920-E9A1C217A534}" type="pres">
      <dgm:prSet presAssocID="{21CE869B-8CC2-4AA9-9DBE-CA566024193E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ED09EC2-82F5-4AF6-9CBB-C69643C2153B}" type="pres">
      <dgm:prSet presAssocID="{21CE869B-8CC2-4AA9-9DBE-CA566024193E}" presName="negativeSpace" presStyleCnt="0"/>
      <dgm:spPr/>
    </dgm:pt>
    <dgm:pt modelId="{3EFE7F2F-16C2-46EB-83CB-1B3EA9DA5283}" type="pres">
      <dgm:prSet presAssocID="{21CE869B-8CC2-4AA9-9DBE-CA566024193E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3BF597E-570F-4D30-9193-3877145E3B93}" type="presOf" srcId="{7708A584-448F-4A48-A2BD-59845995434A}" destId="{9C87ABA0-8781-4CC1-B1B7-29C9CCEFF910}" srcOrd="0" destOrd="0" presId="urn:microsoft.com/office/officeart/2005/8/layout/list1"/>
    <dgm:cxn modelId="{E4CBCE0B-D45E-4441-9BF2-E537E4A23BD1}" srcId="{21CE869B-8CC2-4AA9-9DBE-CA566024193E}" destId="{1B3C493F-B127-4463-8BD0-4B105EF64807}" srcOrd="1" destOrd="0" parTransId="{12F1A8DE-3674-4D58-AC0D-DCA1A203F0C7}" sibTransId="{D2AAD0D0-9881-4A47-8BE0-E29A6E29C200}"/>
    <dgm:cxn modelId="{906B4A9C-92EC-44D9-82CF-E23976AEE95F}" type="presOf" srcId="{1B3C493F-B127-4463-8BD0-4B105EF64807}" destId="{3EFE7F2F-16C2-46EB-83CB-1B3EA9DA5283}" srcOrd="0" destOrd="1" presId="urn:microsoft.com/office/officeart/2005/8/layout/list1"/>
    <dgm:cxn modelId="{ACF76B7C-2A49-4913-BF75-7D7F11BF80FC}" type="presOf" srcId="{E956FEA8-12AC-4D51-9852-BCDEB27DBA3F}" destId="{3EFE7F2F-16C2-46EB-83CB-1B3EA9DA5283}" srcOrd="0" destOrd="2" presId="urn:microsoft.com/office/officeart/2005/8/layout/list1"/>
    <dgm:cxn modelId="{BB084393-E541-4A46-9403-2219C3354BEF}" srcId="{21CE869B-8CC2-4AA9-9DBE-CA566024193E}" destId="{7CFCF71F-3B04-4116-ABDB-17768335A36D}" srcOrd="4" destOrd="0" parTransId="{8E3B7ED1-A6EC-4118-8200-BA51836A167A}" sibTransId="{0BE73709-C970-41E8-B798-6A479030A461}"/>
    <dgm:cxn modelId="{29880B8B-E40C-4878-A06C-E16DED2E5AB6}" type="presOf" srcId="{58F65500-48FD-4CF7-B368-944FE118BA9B}" destId="{3EFE7F2F-16C2-46EB-83CB-1B3EA9DA5283}" srcOrd="0" destOrd="3" presId="urn:microsoft.com/office/officeart/2005/8/layout/list1"/>
    <dgm:cxn modelId="{D1685C68-AA11-410A-B8D5-6DD26B31CCDD}" type="presOf" srcId="{21CE869B-8CC2-4AA9-9DBE-CA566024193E}" destId="{794022C4-B31D-4EB5-A920-E9A1C217A534}" srcOrd="1" destOrd="0" presId="urn:microsoft.com/office/officeart/2005/8/layout/list1"/>
    <dgm:cxn modelId="{07FAEF9F-B21B-4E0E-A784-AD2FF88ECB9C}" type="presOf" srcId="{7CFCF71F-3B04-4116-ABDB-17768335A36D}" destId="{3EFE7F2F-16C2-46EB-83CB-1B3EA9DA5283}" srcOrd="0" destOrd="4" presId="urn:microsoft.com/office/officeart/2005/8/layout/list1"/>
    <dgm:cxn modelId="{24A0C227-0409-40C5-8EDF-E6BD09F9CE3E}" srcId="{7708A584-448F-4A48-A2BD-59845995434A}" destId="{21CE869B-8CC2-4AA9-9DBE-CA566024193E}" srcOrd="0" destOrd="0" parTransId="{48D2896B-BDC1-4AF7-A947-1AA003AB36F5}" sibTransId="{AE0DB44E-0360-432D-9798-058B75BA73A5}"/>
    <dgm:cxn modelId="{D7605EAA-85AA-44D8-8237-6639ACDC54D6}" srcId="{21CE869B-8CC2-4AA9-9DBE-CA566024193E}" destId="{58F65500-48FD-4CF7-B368-944FE118BA9B}" srcOrd="3" destOrd="0" parTransId="{FEDF10AA-B426-43CA-A92B-515CDFD1460D}" sibTransId="{CF9FAA67-193B-47B3-8560-CC21B1574762}"/>
    <dgm:cxn modelId="{856CC44E-8C19-4077-B487-476462777416}" type="presOf" srcId="{41DC36EA-77B7-4B08-AF70-857F3E9A2CCB}" destId="{3EFE7F2F-16C2-46EB-83CB-1B3EA9DA5283}" srcOrd="0" destOrd="0" presId="urn:microsoft.com/office/officeart/2005/8/layout/list1"/>
    <dgm:cxn modelId="{DF0379B8-138F-41C0-B5D9-563A5FAB0BC2}" type="presOf" srcId="{21CE869B-8CC2-4AA9-9DBE-CA566024193E}" destId="{C1D02019-1FF8-4AEA-AEDB-5F82B5B22764}" srcOrd="0" destOrd="0" presId="urn:microsoft.com/office/officeart/2005/8/layout/list1"/>
    <dgm:cxn modelId="{E36765CB-E00B-4D98-87C3-7DBC3ED71669}" srcId="{21CE869B-8CC2-4AA9-9DBE-CA566024193E}" destId="{41DC36EA-77B7-4B08-AF70-857F3E9A2CCB}" srcOrd="0" destOrd="0" parTransId="{CDD49EA6-6B77-4AE9-A763-2A4CE2ACF5DE}" sibTransId="{C03B1E69-8304-4C35-AE53-C0A29EA298C8}"/>
    <dgm:cxn modelId="{3C9991A5-0BED-4932-B111-CAE88EB34651}" srcId="{21CE869B-8CC2-4AA9-9DBE-CA566024193E}" destId="{E956FEA8-12AC-4D51-9852-BCDEB27DBA3F}" srcOrd="2" destOrd="0" parTransId="{8958F005-CAD2-49CC-9069-A909AD7CB7B7}" sibTransId="{DACA5FC7-3E3F-4D1E-BE83-142C00C3170F}"/>
    <dgm:cxn modelId="{DB617C04-2B64-4C88-A026-9E8C88B62ED3}" type="presParOf" srcId="{9C87ABA0-8781-4CC1-B1B7-29C9CCEFF910}" destId="{D9D04DBD-3005-4202-99CA-C2042FFEE405}" srcOrd="0" destOrd="0" presId="urn:microsoft.com/office/officeart/2005/8/layout/list1"/>
    <dgm:cxn modelId="{CF81604D-4A5C-49C3-8EE3-60E97B79EC5E}" type="presParOf" srcId="{D9D04DBD-3005-4202-99CA-C2042FFEE405}" destId="{C1D02019-1FF8-4AEA-AEDB-5F82B5B22764}" srcOrd="0" destOrd="0" presId="urn:microsoft.com/office/officeart/2005/8/layout/list1"/>
    <dgm:cxn modelId="{26D533F1-3E73-4095-91EE-AEAD5C20960C}" type="presParOf" srcId="{D9D04DBD-3005-4202-99CA-C2042FFEE405}" destId="{794022C4-B31D-4EB5-A920-E9A1C217A534}" srcOrd="1" destOrd="0" presId="urn:microsoft.com/office/officeart/2005/8/layout/list1"/>
    <dgm:cxn modelId="{40762C61-72E8-4BB4-AC0C-942BE2CC7278}" type="presParOf" srcId="{9C87ABA0-8781-4CC1-B1B7-29C9CCEFF910}" destId="{6ED09EC2-82F5-4AF6-9CBB-C69643C2153B}" srcOrd="1" destOrd="0" presId="urn:microsoft.com/office/officeart/2005/8/layout/list1"/>
    <dgm:cxn modelId="{C65E8A61-BEAB-493A-A57D-E4C9A886B7B3}" type="presParOf" srcId="{9C87ABA0-8781-4CC1-B1B7-29C9CCEFF910}" destId="{3EFE7F2F-16C2-46EB-83CB-1B3EA9DA5283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3B28F5E4-CF77-480D-800D-3B5914B5606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20EF84E-5756-4218-BC48-7EB9CD4518B5}">
      <dgm:prSet/>
      <dgm:spPr/>
      <dgm:t>
        <a:bodyPr/>
        <a:lstStyle/>
        <a:p>
          <a:pPr rtl="0"/>
          <a:r>
            <a:rPr lang="en-US" smtClean="0"/>
            <a:t>http://10.60.43.112/index.htm</a:t>
          </a:r>
          <a:endParaRPr lang="zh-CN"/>
        </a:p>
      </dgm:t>
    </dgm:pt>
    <dgm:pt modelId="{94C9A32E-4272-49EB-8A9C-EE9A5E7D13AD}" type="parTrans" cxnId="{E89E79BB-6177-45EE-95C2-09691B647096}">
      <dgm:prSet/>
      <dgm:spPr/>
      <dgm:t>
        <a:bodyPr/>
        <a:lstStyle/>
        <a:p>
          <a:endParaRPr lang="zh-CN" altLang="en-US"/>
        </a:p>
      </dgm:t>
    </dgm:pt>
    <dgm:pt modelId="{36EA3BDF-9F59-42A7-BE3A-C88CEC6645B3}" type="sibTrans" cxnId="{E89E79BB-6177-45EE-95C2-09691B647096}">
      <dgm:prSet/>
      <dgm:spPr/>
      <dgm:t>
        <a:bodyPr/>
        <a:lstStyle/>
        <a:p>
          <a:endParaRPr lang="zh-CN" altLang="en-US"/>
        </a:p>
      </dgm:t>
    </dgm:pt>
    <dgm:pt modelId="{C1F5538F-F29B-4ECC-BB0D-39D74C0F88D7}">
      <dgm:prSet/>
      <dgm:spPr/>
      <dgm:t>
        <a:bodyPr/>
        <a:lstStyle/>
        <a:p>
          <a:pPr rtl="0"/>
          <a:r>
            <a:rPr lang="en-US" dirty="0" smtClean="0"/>
            <a:t>GET /index.htm HTTP/1.1</a:t>
          </a:r>
          <a:endParaRPr lang="zh-CN" dirty="0"/>
        </a:p>
      </dgm:t>
    </dgm:pt>
    <dgm:pt modelId="{DDF13081-11AE-4448-83F2-C5806B89F6E7}" type="parTrans" cxnId="{5F2859BC-1A89-4FFC-A7D3-2741F826181B}">
      <dgm:prSet/>
      <dgm:spPr/>
      <dgm:t>
        <a:bodyPr/>
        <a:lstStyle/>
        <a:p>
          <a:endParaRPr lang="zh-CN" altLang="en-US"/>
        </a:p>
      </dgm:t>
    </dgm:pt>
    <dgm:pt modelId="{7B0105B8-6DCD-49DE-937B-01861C341E59}" type="sibTrans" cxnId="{5F2859BC-1A89-4FFC-A7D3-2741F826181B}">
      <dgm:prSet/>
      <dgm:spPr/>
      <dgm:t>
        <a:bodyPr/>
        <a:lstStyle/>
        <a:p>
          <a:endParaRPr lang="zh-CN" altLang="en-US"/>
        </a:p>
      </dgm:t>
    </dgm:pt>
    <dgm:pt modelId="{FB7EAF33-823B-492D-B507-707356E8028F}">
      <dgm:prSet/>
      <dgm:spPr/>
      <dgm:t>
        <a:bodyPr/>
        <a:lstStyle/>
        <a:p>
          <a:pPr rtl="0"/>
          <a:r>
            <a:rPr lang="en-US" dirty="0" smtClean="0"/>
            <a:t>Accept: image\gif,…</a:t>
          </a:r>
          <a:endParaRPr lang="zh-CN" dirty="0"/>
        </a:p>
      </dgm:t>
    </dgm:pt>
    <dgm:pt modelId="{0CBBAEDE-5FA0-4EF7-A9C6-EA54DE9A63B7}" type="parTrans" cxnId="{B427441D-A5FE-417A-AA4C-FE1A414D07D3}">
      <dgm:prSet/>
      <dgm:spPr/>
      <dgm:t>
        <a:bodyPr/>
        <a:lstStyle/>
        <a:p>
          <a:endParaRPr lang="zh-CN" altLang="en-US"/>
        </a:p>
      </dgm:t>
    </dgm:pt>
    <dgm:pt modelId="{19D43016-8848-450D-87B7-87B510A26AF3}" type="sibTrans" cxnId="{B427441D-A5FE-417A-AA4C-FE1A414D07D3}">
      <dgm:prSet/>
      <dgm:spPr/>
      <dgm:t>
        <a:bodyPr/>
        <a:lstStyle/>
        <a:p>
          <a:endParaRPr lang="zh-CN" altLang="en-US"/>
        </a:p>
      </dgm:t>
    </dgm:pt>
    <dgm:pt modelId="{D224DB7D-D044-4ADF-B6B7-12A9B2454C65}">
      <dgm:prSet/>
      <dgm:spPr/>
      <dgm:t>
        <a:bodyPr/>
        <a:lstStyle/>
        <a:p>
          <a:pPr rtl="0"/>
          <a:r>
            <a:rPr lang="en-US" dirty="0" smtClean="0"/>
            <a:t>Accept-Language: </a:t>
          </a:r>
          <a:r>
            <a:rPr lang="en-US" dirty="0" err="1" smtClean="0"/>
            <a:t>zh-cn</a:t>
          </a:r>
          <a:endParaRPr lang="zh-CN" dirty="0"/>
        </a:p>
      </dgm:t>
    </dgm:pt>
    <dgm:pt modelId="{FF2AA6C2-9EAA-41B9-B9F9-7C356B4B30A7}" type="parTrans" cxnId="{264C3481-D38C-45B9-A855-3D1FF3B5B84D}">
      <dgm:prSet/>
      <dgm:spPr/>
      <dgm:t>
        <a:bodyPr/>
        <a:lstStyle/>
        <a:p>
          <a:endParaRPr lang="zh-CN" altLang="en-US"/>
        </a:p>
      </dgm:t>
    </dgm:pt>
    <dgm:pt modelId="{9DCACC5F-644C-4320-A60B-8E0952A7D5F4}" type="sibTrans" cxnId="{264C3481-D38C-45B9-A855-3D1FF3B5B84D}">
      <dgm:prSet/>
      <dgm:spPr/>
      <dgm:t>
        <a:bodyPr/>
        <a:lstStyle/>
        <a:p>
          <a:endParaRPr lang="zh-CN" altLang="en-US"/>
        </a:p>
      </dgm:t>
    </dgm:pt>
    <dgm:pt modelId="{BDBA4D82-BD68-4561-B9F7-C1784720187A}">
      <dgm:prSet/>
      <dgm:spPr/>
      <dgm:t>
        <a:bodyPr/>
        <a:lstStyle/>
        <a:p>
          <a:pPr rtl="0"/>
          <a:r>
            <a:rPr lang="en-US" dirty="0" smtClean="0"/>
            <a:t>Accept-Encoding: </a:t>
          </a:r>
          <a:r>
            <a:rPr lang="en-US" dirty="0" err="1" smtClean="0"/>
            <a:t>gzip,deflate</a:t>
          </a:r>
          <a:endParaRPr lang="zh-CN" dirty="0"/>
        </a:p>
      </dgm:t>
    </dgm:pt>
    <dgm:pt modelId="{98416ACB-CC6D-4B33-ACED-0C7E6B676AC8}" type="parTrans" cxnId="{CC7FFCC6-6E31-466F-A2E6-4405F8326ED0}">
      <dgm:prSet/>
      <dgm:spPr/>
      <dgm:t>
        <a:bodyPr/>
        <a:lstStyle/>
        <a:p>
          <a:endParaRPr lang="zh-CN" altLang="en-US"/>
        </a:p>
      </dgm:t>
    </dgm:pt>
    <dgm:pt modelId="{14835ED1-42CB-4AA0-BE19-FE4B2F635949}" type="sibTrans" cxnId="{CC7FFCC6-6E31-466F-A2E6-4405F8326ED0}">
      <dgm:prSet/>
      <dgm:spPr/>
      <dgm:t>
        <a:bodyPr/>
        <a:lstStyle/>
        <a:p>
          <a:endParaRPr lang="zh-CN" altLang="en-US"/>
        </a:p>
      </dgm:t>
    </dgm:pt>
    <dgm:pt modelId="{FB95023D-7164-46BE-AD69-3D396C7BDFA3}">
      <dgm:prSet/>
      <dgm:spPr/>
      <dgm:t>
        <a:bodyPr/>
        <a:lstStyle/>
        <a:p>
          <a:pPr rtl="0"/>
          <a:r>
            <a:rPr lang="en-US" dirty="0" smtClean="0"/>
            <a:t>User-Agent: Mozilla 4.0</a:t>
          </a:r>
          <a:endParaRPr lang="zh-CN" dirty="0"/>
        </a:p>
      </dgm:t>
    </dgm:pt>
    <dgm:pt modelId="{1E1F5992-3DAB-4075-9006-4DB6836F82BF}" type="parTrans" cxnId="{4433F687-C471-47B5-9517-18F027BB37E9}">
      <dgm:prSet/>
      <dgm:spPr/>
      <dgm:t>
        <a:bodyPr/>
        <a:lstStyle/>
        <a:p>
          <a:endParaRPr lang="zh-CN" altLang="en-US"/>
        </a:p>
      </dgm:t>
    </dgm:pt>
    <dgm:pt modelId="{B4526DDD-56AD-4B42-A33F-7AE59EF8E912}" type="sibTrans" cxnId="{4433F687-C471-47B5-9517-18F027BB37E9}">
      <dgm:prSet/>
      <dgm:spPr/>
      <dgm:t>
        <a:bodyPr/>
        <a:lstStyle/>
        <a:p>
          <a:endParaRPr lang="zh-CN" altLang="en-US"/>
        </a:p>
      </dgm:t>
    </dgm:pt>
    <dgm:pt modelId="{173D2EB2-770A-43A4-96FB-15DF7B381233}">
      <dgm:prSet/>
      <dgm:spPr/>
      <dgm:t>
        <a:bodyPr/>
        <a:lstStyle/>
        <a:p>
          <a:pPr rtl="0"/>
          <a:r>
            <a:rPr lang="en-US" smtClean="0"/>
            <a:t>Host: 10.60.43.112</a:t>
          </a:r>
          <a:endParaRPr lang="zh-CN"/>
        </a:p>
      </dgm:t>
    </dgm:pt>
    <dgm:pt modelId="{48B19344-4261-47D0-8A2B-0FEE2C96876A}" type="parTrans" cxnId="{B4A43FA9-9D5F-47E2-986C-53FADA6939E2}">
      <dgm:prSet/>
      <dgm:spPr/>
      <dgm:t>
        <a:bodyPr/>
        <a:lstStyle/>
        <a:p>
          <a:endParaRPr lang="zh-CN" altLang="en-US"/>
        </a:p>
      </dgm:t>
    </dgm:pt>
    <dgm:pt modelId="{704F3A2F-B0AE-4CDD-9106-BD49C90A2A93}" type="sibTrans" cxnId="{B4A43FA9-9D5F-47E2-986C-53FADA6939E2}">
      <dgm:prSet/>
      <dgm:spPr/>
      <dgm:t>
        <a:bodyPr/>
        <a:lstStyle/>
        <a:p>
          <a:endParaRPr lang="zh-CN" altLang="en-US"/>
        </a:p>
      </dgm:t>
    </dgm:pt>
    <dgm:pt modelId="{12089CFF-F244-4585-84CC-09BB49BA6FE0}">
      <dgm:prSet/>
      <dgm:spPr/>
      <dgm:t>
        <a:bodyPr/>
        <a:lstStyle/>
        <a:p>
          <a:pPr rtl="0"/>
          <a:r>
            <a:rPr lang="en-US" dirty="0" smtClean="0"/>
            <a:t>Connection: Keep-Alive</a:t>
          </a:r>
          <a:endParaRPr lang="zh-CN" dirty="0"/>
        </a:p>
      </dgm:t>
    </dgm:pt>
    <dgm:pt modelId="{71A0EC15-A4C8-4E75-BD14-B5977B9EE1F4}" type="parTrans" cxnId="{A5851D2E-9F28-4849-B85C-BEED93BB8DF5}">
      <dgm:prSet/>
      <dgm:spPr/>
      <dgm:t>
        <a:bodyPr/>
        <a:lstStyle/>
        <a:p>
          <a:endParaRPr lang="zh-CN" altLang="en-US"/>
        </a:p>
      </dgm:t>
    </dgm:pt>
    <dgm:pt modelId="{74D277FE-ADBB-4277-B911-78C4D43CCA33}" type="sibTrans" cxnId="{A5851D2E-9F28-4849-B85C-BEED93BB8DF5}">
      <dgm:prSet/>
      <dgm:spPr/>
      <dgm:t>
        <a:bodyPr/>
        <a:lstStyle/>
        <a:p>
          <a:endParaRPr lang="zh-CN" altLang="en-US"/>
        </a:p>
      </dgm:t>
    </dgm:pt>
    <dgm:pt modelId="{831388BC-DFEB-4490-9658-A8E227E4A656}">
      <dgm:prSet/>
      <dgm:spPr/>
      <dgm:t>
        <a:bodyPr/>
        <a:lstStyle/>
        <a:p>
          <a:pPr rtl="0"/>
          <a:r>
            <a:rPr lang="en-US" dirty="0" smtClean="0"/>
            <a:t>&lt;blank&gt;</a:t>
          </a:r>
          <a:endParaRPr lang="zh-CN" dirty="0"/>
        </a:p>
      </dgm:t>
    </dgm:pt>
    <dgm:pt modelId="{5A954B02-394A-40EF-A03C-0E28D90D3174}" type="parTrans" cxnId="{8ACE12AA-97FB-4473-98D0-11C74A224688}">
      <dgm:prSet/>
      <dgm:spPr/>
      <dgm:t>
        <a:bodyPr/>
        <a:lstStyle/>
        <a:p>
          <a:endParaRPr lang="zh-CN" altLang="en-US"/>
        </a:p>
      </dgm:t>
    </dgm:pt>
    <dgm:pt modelId="{12E639BA-AF06-42A7-89D0-C808BB815A6D}" type="sibTrans" cxnId="{8ACE12AA-97FB-4473-98D0-11C74A224688}">
      <dgm:prSet/>
      <dgm:spPr/>
      <dgm:t>
        <a:bodyPr/>
        <a:lstStyle/>
        <a:p>
          <a:endParaRPr lang="zh-CN" altLang="en-US"/>
        </a:p>
      </dgm:t>
    </dgm:pt>
    <dgm:pt modelId="{7DB6180A-A07B-4704-83FD-DCC0629678DC}" type="pres">
      <dgm:prSet presAssocID="{3B28F5E4-CF77-480D-800D-3B5914B5606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1FBA21E-B957-4588-AA76-191FCB1D693C}" type="pres">
      <dgm:prSet presAssocID="{B20EF84E-5756-4218-BC48-7EB9CD4518B5}" presName="parentLin" presStyleCnt="0"/>
      <dgm:spPr/>
    </dgm:pt>
    <dgm:pt modelId="{723DF248-3547-4659-81F0-E375BED6BF73}" type="pres">
      <dgm:prSet presAssocID="{B20EF84E-5756-4218-BC48-7EB9CD4518B5}" presName="parentLeftMargin" presStyleLbl="node1" presStyleIdx="0" presStyleCnt="1"/>
      <dgm:spPr/>
      <dgm:t>
        <a:bodyPr/>
        <a:lstStyle/>
        <a:p>
          <a:endParaRPr lang="zh-CN" altLang="en-US"/>
        </a:p>
      </dgm:t>
    </dgm:pt>
    <dgm:pt modelId="{A0FF2FBC-62E6-487D-9341-A0EAB1337839}" type="pres">
      <dgm:prSet presAssocID="{B20EF84E-5756-4218-BC48-7EB9CD4518B5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F18813F-69F3-426B-8417-B71941D2DE2A}" type="pres">
      <dgm:prSet presAssocID="{B20EF84E-5756-4218-BC48-7EB9CD4518B5}" presName="negativeSpace" presStyleCnt="0"/>
      <dgm:spPr/>
    </dgm:pt>
    <dgm:pt modelId="{0BB75347-3D94-49DD-A718-9C45622A2D8E}" type="pres">
      <dgm:prSet presAssocID="{B20EF84E-5756-4218-BC48-7EB9CD4518B5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CE7A470-B6B2-4DD9-95F6-306417051C12}" type="presOf" srcId="{831388BC-DFEB-4490-9658-A8E227E4A656}" destId="{0BB75347-3D94-49DD-A718-9C45622A2D8E}" srcOrd="0" destOrd="7" presId="urn:microsoft.com/office/officeart/2005/8/layout/list1"/>
    <dgm:cxn modelId="{E89E79BB-6177-45EE-95C2-09691B647096}" srcId="{3B28F5E4-CF77-480D-800D-3B5914B5606E}" destId="{B20EF84E-5756-4218-BC48-7EB9CD4518B5}" srcOrd="0" destOrd="0" parTransId="{94C9A32E-4272-49EB-8A9C-EE9A5E7D13AD}" sibTransId="{36EA3BDF-9F59-42A7-BE3A-C88CEC6645B3}"/>
    <dgm:cxn modelId="{5F2859BC-1A89-4FFC-A7D3-2741F826181B}" srcId="{B20EF84E-5756-4218-BC48-7EB9CD4518B5}" destId="{C1F5538F-F29B-4ECC-BB0D-39D74C0F88D7}" srcOrd="0" destOrd="0" parTransId="{DDF13081-11AE-4448-83F2-C5806B89F6E7}" sibTransId="{7B0105B8-6DCD-49DE-937B-01861C341E59}"/>
    <dgm:cxn modelId="{A5851D2E-9F28-4849-B85C-BEED93BB8DF5}" srcId="{B20EF84E-5756-4218-BC48-7EB9CD4518B5}" destId="{12089CFF-F244-4585-84CC-09BB49BA6FE0}" srcOrd="6" destOrd="0" parTransId="{71A0EC15-A4C8-4E75-BD14-B5977B9EE1F4}" sibTransId="{74D277FE-ADBB-4277-B911-78C4D43CCA33}"/>
    <dgm:cxn modelId="{4735EDA1-76E3-40F3-82AB-7C8258E34500}" type="presOf" srcId="{B20EF84E-5756-4218-BC48-7EB9CD4518B5}" destId="{723DF248-3547-4659-81F0-E375BED6BF73}" srcOrd="0" destOrd="0" presId="urn:microsoft.com/office/officeart/2005/8/layout/list1"/>
    <dgm:cxn modelId="{E288D4CD-6418-48E8-A904-588C74E0FFA5}" type="presOf" srcId="{FB95023D-7164-46BE-AD69-3D396C7BDFA3}" destId="{0BB75347-3D94-49DD-A718-9C45622A2D8E}" srcOrd="0" destOrd="4" presId="urn:microsoft.com/office/officeart/2005/8/layout/list1"/>
    <dgm:cxn modelId="{C78DFE36-7117-45C8-9E57-6A4F9EB19FA4}" type="presOf" srcId="{C1F5538F-F29B-4ECC-BB0D-39D74C0F88D7}" destId="{0BB75347-3D94-49DD-A718-9C45622A2D8E}" srcOrd="0" destOrd="0" presId="urn:microsoft.com/office/officeart/2005/8/layout/list1"/>
    <dgm:cxn modelId="{264C3481-D38C-45B9-A855-3D1FF3B5B84D}" srcId="{B20EF84E-5756-4218-BC48-7EB9CD4518B5}" destId="{D224DB7D-D044-4ADF-B6B7-12A9B2454C65}" srcOrd="2" destOrd="0" parTransId="{FF2AA6C2-9EAA-41B9-B9F9-7C356B4B30A7}" sibTransId="{9DCACC5F-644C-4320-A60B-8E0952A7D5F4}"/>
    <dgm:cxn modelId="{400BDB9D-F3ED-4E42-BD19-C6FA56E994CC}" type="presOf" srcId="{FB7EAF33-823B-492D-B507-707356E8028F}" destId="{0BB75347-3D94-49DD-A718-9C45622A2D8E}" srcOrd="0" destOrd="1" presId="urn:microsoft.com/office/officeart/2005/8/layout/list1"/>
    <dgm:cxn modelId="{6E6AA800-920E-428F-80EC-71ADFAE9F996}" type="presOf" srcId="{12089CFF-F244-4585-84CC-09BB49BA6FE0}" destId="{0BB75347-3D94-49DD-A718-9C45622A2D8E}" srcOrd="0" destOrd="6" presId="urn:microsoft.com/office/officeart/2005/8/layout/list1"/>
    <dgm:cxn modelId="{DB79C811-8FF6-4AFE-A892-C277ABD440AB}" type="presOf" srcId="{B20EF84E-5756-4218-BC48-7EB9CD4518B5}" destId="{A0FF2FBC-62E6-487D-9341-A0EAB1337839}" srcOrd="1" destOrd="0" presId="urn:microsoft.com/office/officeart/2005/8/layout/list1"/>
    <dgm:cxn modelId="{8ACE12AA-97FB-4473-98D0-11C74A224688}" srcId="{B20EF84E-5756-4218-BC48-7EB9CD4518B5}" destId="{831388BC-DFEB-4490-9658-A8E227E4A656}" srcOrd="7" destOrd="0" parTransId="{5A954B02-394A-40EF-A03C-0E28D90D3174}" sibTransId="{12E639BA-AF06-42A7-89D0-C808BB815A6D}"/>
    <dgm:cxn modelId="{CCC2FFE9-50C2-413B-B35B-93744FE30488}" type="presOf" srcId="{173D2EB2-770A-43A4-96FB-15DF7B381233}" destId="{0BB75347-3D94-49DD-A718-9C45622A2D8E}" srcOrd="0" destOrd="5" presId="urn:microsoft.com/office/officeart/2005/8/layout/list1"/>
    <dgm:cxn modelId="{B427441D-A5FE-417A-AA4C-FE1A414D07D3}" srcId="{B20EF84E-5756-4218-BC48-7EB9CD4518B5}" destId="{FB7EAF33-823B-492D-B507-707356E8028F}" srcOrd="1" destOrd="0" parTransId="{0CBBAEDE-5FA0-4EF7-A9C6-EA54DE9A63B7}" sibTransId="{19D43016-8848-450D-87B7-87B510A26AF3}"/>
    <dgm:cxn modelId="{C15E9421-B5C0-4BFD-BBB8-4E9422362BD8}" type="presOf" srcId="{BDBA4D82-BD68-4561-B9F7-C1784720187A}" destId="{0BB75347-3D94-49DD-A718-9C45622A2D8E}" srcOrd="0" destOrd="3" presId="urn:microsoft.com/office/officeart/2005/8/layout/list1"/>
    <dgm:cxn modelId="{CC7FFCC6-6E31-466F-A2E6-4405F8326ED0}" srcId="{B20EF84E-5756-4218-BC48-7EB9CD4518B5}" destId="{BDBA4D82-BD68-4561-B9F7-C1784720187A}" srcOrd="3" destOrd="0" parTransId="{98416ACB-CC6D-4B33-ACED-0C7E6B676AC8}" sibTransId="{14835ED1-42CB-4AA0-BE19-FE4B2F635949}"/>
    <dgm:cxn modelId="{B4A43FA9-9D5F-47E2-986C-53FADA6939E2}" srcId="{B20EF84E-5756-4218-BC48-7EB9CD4518B5}" destId="{173D2EB2-770A-43A4-96FB-15DF7B381233}" srcOrd="5" destOrd="0" parTransId="{48B19344-4261-47D0-8A2B-0FEE2C96876A}" sibTransId="{704F3A2F-B0AE-4CDD-9106-BD49C90A2A93}"/>
    <dgm:cxn modelId="{4433F687-C471-47B5-9517-18F027BB37E9}" srcId="{B20EF84E-5756-4218-BC48-7EB9CD4518B5}" destId="{FB95023D-7164-46BE-AD69-3D396C7BDFA3}" srcOrd="4" destOrd="0" parTransId="{1E1F5992-3DAB-4075-9006-4DB6836F82BF}" sibTransId="{B4526DDD-56AD-4B42-A33F-7AE59EF8E912}"/>
    <dgm:cxn modelId="{FDC1F941-E03D-4066-9ACB-282810DD9707}" type="presOf" srcId="{3B28F5E4-CF77-480D-800D-3B5914B5606E}" destId="{7DB6180A-A07B-4704-83FD-DCC0629678DC}" srcOrd="0" destOrd="0" presId="urn:microsoft.com/office/officeart/2005/8/layout/list1"/>
    <dgm:cxn modelId="{7E5C7D48-DFEE-4547-8381-AE63943EFDFD}" type="presOf" srcId="{D224DB7D-D044-4ADF-B6B7-12A9B2454C65}" destId="{0BB75347-3D94-49DD-A718-9C45622A2D8E}" srcOrd="0" destOrd="2" presId="urn:microsoft.com/office/officeart/2005/8/layout/list1"/>
    <dgm:cxn modelId="{7C2D377C-0084-4585-B00D-34A2364909A8}" type="presParOf" srcId="{7DB6180A-A07B-4704-83FD-DCC0629678DC}" destId="{F1FBA21E-B957-4588-AA76-191FCB1D693C}" srcOrd="0" destOrd="0" presId="urn:microsoft.com/office/officeart/2005/8/layout/list1"/>
    <dgm:cxn modelId="{4B519260-A8F5-4344-BD9D-17A8CDCFA08F}" type="presParOf" srcId="{F1FBA21E-B957-4588-AA76-191FCB1D693C}" destId="{723DF248-3547-4659-81F0-E375BED6BF73}" srcOrd="0" destOrd="0" presId="urn:microsoft.com/office/officeart/2005/8/layout/list1"/>
    <dgm:cxn modelId="{D27FE7D5-30C9-4F97-87D1-ECBFF4539CE1}" type="presParOf" srcId="{F1FBA21E-B957-4588-AA76-191FCB1D693C}" destId="{A0FF2FBC-62E6-487D-9341-A0EAB1337839}" srcOrd="1" destOrd="0" presId="urn:microsoft.com/office/officeart/2005/8/layout/list1"/>
    <dgm:cxn modelId="{2B038910-E150-4C70-9A41-661A22408316}" type="presParOf" srcId="{7DB6180A-A07B-4704-83FD-DCC0629678DC}" destId="{EF18813F-69F3-426B-8417-B71941D2DE2A}" srcOrd="1" destOrd="0" presId="urn:microsoft.com/office/officeart/2005/8/layout/list1"/>
    <dgm:cxn modelId="{B228AA31-6733-4593-AA8A-1A178F4F2B0A}" type="presParOf" srcId="{7DB6180A-A07B-4704-83FD-DCC0629678DC}" destId="{0BB75347-3D94-49DD-A718-9C45622A2D8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7708A584-448F-4A48-A2BD-59845995434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1CE869B-8CC2-4AA9-9DBE-CA566024193E}">
      <dgm:prSet phldrT="[文本]"/>
      <dgm:spPr/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HTTP Response Format</a:t>
          </a:r>
          <a:endParaRPr lang="zh-CN" altLang="en-US" b="0" dirty="0">
            <a:solidFill>
              <a:schemeClr val="bg1"/>
            </a:solidFill>
          </a:endParaRPr>
        </a:p>
      </dgm:t>
    </dgm:pt>
    <dgm:pt modelId="{48D2896B-BDC1-4AF7-A947-1AA003AB36F5}" type="parTrans" cxnId="{24A0C227-0409-40C5-8EDF-E6BD09F9CE3E}">
      <dgm:prSet/>
      <dgm:spPr/>
      <dgm:t>
        <a:bodyPr/>
        <a:lstStyle/>
        <a:p>
          <a:endParaRPr lang="zh-CN" altLang="en-US"/>
        </a:p>
      </dgm:t>
    </dgm:pt>
    <dgm:pt modelId="{AE0DB44E-0360-432D-9798-058B75BA73A5}" type="sibTrans" cxnId="{24A0C227-0409-40C5-8EDF-E6BD09F9CE3E}">
      <dgm:prSet/>
      <dgm:spPr/>
      <dgm:t>
        <a:bodyPr/>
        <a:lstStyle/>
        <a:p>
          <a:endParaRPr lang="zh-CN" altLang="en-US"/>
        </a:p>
      </dgm:t>
    </dgm:pt>
    <dgm:pt modelId="{41DC36EA-77B7-4B08-AF70-857F3E9A2CCB}">
      <dgm:prSet phldrT="[文本]"/>
      <dgm:spPr/>
      <dgm:t>
        <a:bodyPr/>
        <a:lstStyle/>
        <a:p>
          <a:r>
            <a:rPr lang="en-US" smtClean="0"/>
            <a:t>HTTP-version status-code status-string</a:t>
          </a:r>
          <a:endParaRPr lang="zh-CN" altLang="en-US" dirty="0"/>
        </a:p>
      </dgm:t>
    </dgm:pt>
    <dgm:pt modelId="{CDD49EA6-6B77-4AE9-A763-2A4CE2ACF5DE}" type="parTrans" cxnId="{E36765CB-E00B-4D98-87C3-7DBC3ED71669}">
      <dgm:prSet/>
      <dgm:spPr/>
      <dgm:t>
        <a:bodyPr/>
        <a:lstStyle/>
        <a:p>
          <a:endParaRPr lang="zh-CN" altLang="en-US"/>
        </a:p>
      </dgm:t>
    </dgm:pt>
    <dgm:pt modelId="{C03B1E69-8304-4C35-AE53-C0A29EA298C8}" type="sibTrans" cxnId="{E36765CB-E00B-4D98-87C3-7DBC3ED71669}">
      <dgm:prSet/>
      <dgm:spPr/>
      <dgm:t>
        <a:bodyPr/>
        <a:lstStyle/>
        <a:p>
          <a:endParaRPr lang="zh-CN" altLang="en-US"/>
        </a:p>
      </dgm:t>
    </dgm:pt>
    <dgm:pt modelId="{7CFCF71F-3B04-4116-ABDB-17768335A36D}">
      <dgm:prSet phldrT="[文本]"/>
      <dgm:spPr/>
      <dgm:t>
        <a:bodyPr/>
        <a:lstStyle/>
        <a:p>
          <a:endParaRPr lang="zh-CN" altLang="en-US" dirty="0"/>
        </a:p>
      </dgm:t>
    </dgm:pt>
    <dgm:pt modelId="{8E3B7ED1-A6EC-4118-8200-BA51836A167A}" type="parTrans" cxnId="{BB084393-E541-4A46-9403-2219C3354BEF}">
      <dgm:prSet/>
      <dgm:spPr/>
      <dgm:t>
        <a:bodyPr/>
        <a:lstStyle/>
        <a:p>
          <a:endParaRPr lang="zh-CN" altLang="en-US"/>
        </a:p>
      </dgm:t>
    </dgm:pt>
    <dgm:pt modelId="{0BE73709-C970-41E8-B798-6A479030A461}" type="sibTrans" cxnId="{BB084393-E541-4A46-9403-2219C3354BEF}">
      <dgm:prSet/>
      <dgm:spPr/>
      <dgm:t>
        <a:bodyPr/>
        <a:lstStyle/>
        <a:p>
          <a:endParaRPr lang="zh-CN" altLang="en-US"/>
        </a:p>
      </dgm:t>
    </dgm:pt>
    <dgm:pt modelId="{68FACACF-8955-4EE1-AC59-9176938C899D}">
      <dgm:prSet/>
      <dgm:spPr/>
      <dgm:t>
        <a:bodyPr/>
        <a:lstStyle/>
        <a:p>
          <a:r>
            <a:rPr lang="en-US" smtClean="0"/>
            <a:t>response headers</a:t>
          </a:r>
          <a:endParaRPr lang="zh-CN"/>
        </a:p>
      </dgm:t>
    </dgm:pt>
    <dgm:pt modelId="{44EADCA5-7BD5-4540-86C4-128405CD8C9A}" type="parTrans" cxnId="{44EFA076-FCC5-4C92-89BB-E1260BC177A6}">
      <dgm:prSet/>
      <dgm:spPr/>
      <dgm:t>
        <a:bodyPr/>
        <a:lstStyle/>
        <a:p>
          <a:endParaRPr lang="zh-CN" altLang="en-US"/>
        </a:p>
      </dgm:t>
    </dgm:pt>
    <dgm:pt modelId="{C9C2E0C5-C3E3-402B-8A79-8F4A7F01B9D5}" type="sibTrans" cxnId="{44EFA076-FCC5-4C92-89BB-E1260BC177A6}">
      <dgm:prSet/>
      <dgm:spPr/>
      <dgm:t>
        <a:bodyPr/>
        <a:lstStyle/>
        <a:p>
          <a:endParaRPr lang="zh-CN" altLang="en-US"/>
        </a:p>
      </dgm:t>
    </dgm:pt>
    <dgm:pt modelId="{D6DDD406-E9E4-4AAC-A262-9049812D5F75}">
      <dgm:prSet/>
      <dgm:spPr/>
      <dgm:t>
        <a:bodyPr/>
        <a:lstStyle/>
        <a:p>
          <a:r>
            <a:rPr lang="en-US" smtClean="0"/>
            <a:t>&lt;blank line&gt;</a:t>
          </a:r>
          <a:endParaRPr lang="zh-CN"/>
        </a:p>
      </dgm:t>
    </dgm:pt>
    <dgm:pt modelId="{E9F52E4C-D49F-4F86-BF7E-D185D32D5915}" type="parTrans" cxnId="{F58A0973-9672-4D46-A395-0963D60E5DF0}">
      <dgm:prSet/>
      <dgm:spPr/>
      <dgm:t>
        <a:bodyPr/>
        <a:lstStyle/>
        <a:p>
          <a:endParaRPr lang="zh-CN" altLang="en-US"/>
        </a:p>
      </dgm:t>
    </dgm:pt>
    <dgm:pt modelId="{E11C5192-C256-4064-9865-A2A457A3D1A2}" type="sibTrans" cxnId="{F58A0973-9672-4D46-A395-0963D60E5DF0}">
      <dgm:prSet/>
      <dgm:spPr/>
      <dgm:t>
        <a:bodyPr/>
        <a:lstStyle/>
        <a:p>
          <a:endParaRPr lang="zh-CN" altLang="en-US"/>
        </a:p>
      </dgm:t>
    </dgm:pt>
    <dgm:pt modelId="{DC0A8469-A225-4FE4-AC45-6162B7B2963E}">
      <dgm:prSet/>
      <dgm:spPr/>
      <dgm:t>
        <a:bodyPr/>
        <a:lstStyle/>
        <a:p>
          <a:r>
            <a:rPr lang="en-US" dirty="0" smtClean="0"/>
            <a:t>response body</a:t>
          </a:r>
          <a:endParaRPr lang="zh-CN" dirty="0"/>
        </a:p>
      </dgm:t>
    </dgm:pt>
    <dgm:pt modelId="{F877A871-C5D3-4BBD-BB6E-88883ED2DC52}" type="parTrans" cxnId="{09125587-2BC8-4998-BE36-E422C1AF3EA7}">
      <dgm:prSet/>
      <dgm:spPr/>
      <dgm:t>
        <a:bodyPr/>
        <a:lstStyle/>
        <a:p>
          <a:endParaRPr lang="zh-CN" altLang="en-US"/>
        </a:p>
      </dgm:t>
    </dgm:pt>
    <dgm:pt modelId="{3E0130DC-8660-466F-9311-C82E1B4D4CFA}" type="sibTrans" cxnId="{09125587-2BC8-4998-BE36-E422C1AF3EA7}">
      <dgm:prSet/>
      <dgm:spPr/>
      <dgm:t>
        <a:bodyPr/>
        <a:lstStyle/>
        <a:p>
          <a:endParaRPr lang="zh-CN" altLang="en-US"/>
        </a:p>
      </dgm:t>
    </dgm:pt>
    <dgm:pt modelId="{9C87ABA0-8781-4CC1-B1B7-29C9CCEFF910}" type="pres">
      <dgm:prSet presAssocID="{7708A584-448F-4A48-A2BD-59845995434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9D04DBD-3005-4202-99CA-C2042FFEE405}" type="pres">
      <dgm:prSet presAssocID="{21CE869B-8CC2-4AA9-9DBE-CA566024193E}" presName="parentLin" presStyleCnt="0"/>
      <dgm:spPr/>
    </dgm:pt>
    <dgm:pt modelId="{C1D02019-1FF8-4AEA-AEDB-5F82B5B22764}" type="pres">
      <dgm:prSet presAssocID="{21CE869B-8CC2-4AA9-9DBE-CA566024193E}" presName="parentLeftMargin" presStyleLbl="node1" presStyleIdx="0" presStyleCnt="1"/>
      <dgm:spPr/>
      <dgm:t>
        <a:bodyPr/>
        <a:lstStyle/>
        <a:p>
          <a:endParaRPr lang="zh-CN" altLang="en-US"/>
        </a:p>
      </dgm:t>
    </dgm:pt>
    <dgm:pt modelId="{794022C4-B31D-4EB5-A920-E9A1C217A534}" type="pres">
      <dgm:prSet presAssocID="{21CE869B-8CC2-4AA9-9DBE-CA566024193E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ED09EC2-82F5-4AF6-9CBB-C69643C2153B}" type="pres">
      <dgm:prSet presAssocID="{21CE869B-8CC2-4AA9-9DBE-CA566024193E}" presName="negativeSpace" presStyleCnt="0"/>
      <dgm:spPr/>
    </dgm:pt>
    <dgm:pt modelId="{3EFE7F2F-16C2-46EB-83CB-1B3EA9DA5283}" type="pres">
      <dgm:prSet presAssocID="{21CE869B-8CC2-4AA9-9DBE-CA566024193E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56CC44E-8C19-4077-B487-476462777416}" type="presOf" srcId="{41DC36EA-77B7-4B08-AF70-857F3E9A2CCB}" destId="{3EFE7F2F-16C2-46EB-83CB-1B3EA9DA5283}" srcOrd="0" destOrd="0" presId="urn:microsoft.com/office/officeart/2005/8/layout/list1"/>
    <dgm:cxn modelId="{24A0C227-0409-40C5-8EDF-E6BD09F9CE3E}" srcId="{7708A584-448F-4A48-A2BD-59845995434A}" destId="{21CE869B-8CC2-4AA9-9DBE-CA566024193E}" srcOrd="0" destOrd="0" parTransId="{48D2896B-BDC1-4AF7-A947-1AA003AB36F5}" sibTransId="{AE0DB44E-0360-432D-9798-058B75BA73A5}"/>
    <dgm:cxn modelId="{83BF597E-570F-4D30-9193-3877145E3B93}" type="presOf" srcId="{7708A584-448F-4A48-A2BD-59845995434A}" destId="{9C87ABA0-8781-4CC1-B1B7-29C9CCEFF910}" srcOrd="0" destOrd="0" presId="urn:microsoft.com/office/officeart/2005/8/layout/list1"/>
    <dgm:cxn modelId="{09125587-2BC8-4998-BE36-E422C1AF3EA7}" srcId="{21CE869B-8CC2-4AA9-9DBE-CA566024193E}" destId="{DC0A8469-A225-4FE4-AC45-6162B7B2963E}" srcOrd="3" destOrd="0" parTransId="{F877A871-C5D3-4BBD-BB6E-88883ED2DC52}" sibTransId="{3E0130DC-8660-466F-9311-C82E1B4D4CFA}"/>
    <dgm:cxn modelId="{BB084393-E541-4A46-9403-2219C3354BEF}" srcId="{21CE869B-8CC2-4AA9-9DBE-CA566024193E}" destId="{7CFCF71F-3B04-4116-ABDB-17768335A36D}" srcOrd="4" destOrd="0" parTransId="{8E3B7ED1-A6EC-4118-8200-BA51836A167A}" sibTransId="{0BE73709-C970-41E8-B798-6A479030A461}"/>
    <dgm:cxn modelId="{E36765CB-E00B-4D98-87C3-7DBC3ED71669}" srcId="{21CE869B-8CC2-4AA9-9DBE-CA566024193E}" destId="{41DC36EA-77B7-4B08-AF70-857F3E9A2CCB}" srcOrd="0" destOrd="0" parTransId="{CDD49EA6-6B77-4AE9-A763-2A4CE2ACF5DE}" sibTransId="{C03B1E69-8304-4C35-AE53-C0A29EA298C8}"/>
    <dgm:cxn modelId="{739C98BD-04AC-499F-9CE4-7980F3EABA58}" type="presOf" srcId="{68FACACF-8955-4EE1-AC59-9176938C899D}" destId="{3EFE7F2F-16C2-46EB-83CB-1B3EA9DA5283}" srcOrd="0" destOrd="1" presId="urn:microsoft.com/office/officeart/2005/8/layout/list1"/>
    <dgm:cxn modelId="{DF0379B8-138F-41C0-B5D9-563A5FAB0BC2}" type="presOf" srcId="{21CE869B-8CC2-4AA9-9DBE-CA566024193E}" destId="{C1D02019-1FF8-4AEA-AEDB-5F82B5B22764}" srcOrd="0" destOrd="0" presId="urn:microsoft.com/office/officeart/2005/8/layout/list1"/>
    <dgm:cxn modelId="{F58A0973-9672-4D46-A395-0963D60E5DF0}" srcId="{21CE869B-8CC2-4AA9-9DBE-CA566024193E}" destId="{D6DDD406-E9E4-4AAC-A262-9049812D5F75}" srcOrd="2" destOrd="0" parTransId="{E9F52E4C-D49F-4F86-BF7E-D185D32D5915}" sibTransId="{E11C5192-C256-4064-9865-A2A457A3D1A2}"/>
    <dgm:cxn modelId="{07FAEF9F-B21B-4E0E-A784-AD2FF88ECB9C}" type="presOf" srcId="{7CFCF71F-3B04-4116-ABDB-17768335A36D}" destId="{3EFE7F2F-16C2-46EB-83CB-1B3EA9DA5283}" srcOrd="0" destOrd="4" presId="urn:microsoft.com/office/officeart/2005/8/layout/list1"/>
    <dgm:cxn modelId="{70789E72-ACC1-44DE-A2A4-48B4F52392C4}" type="presOf" srcId="{D6DDD406-E9E4-4AAC-A262-9049812D5F75}" destId="{3EFE7F2F-16C2-46EB-83CB-1B3EA9DA5283}" srcOrd="0" destOrd="2" presId="urn:microsoft.com/office/officeart/2005/8/layout/list1"/>
    <dgm:cxn modelId="{900426D6-7172-4A18-AE9C-59C2EB74378E}" type="presOf" srcId="{DC0A8469-A225-4FE4-AC45-6162B7B2963E}" destId="{3EFE7F2F-16C2-46EB-83CB-1B3EA9DA5283}" srcOrd="0" destOrd="3" presId="urn:microsoft.com/office/officeart/2005/8/layout/list1"/>
    <dgm:cxn modelId="{44EFA076-FCC5-4C92-89BB-E1260BC177A6}" srcId="{21CE869B-8CC2-4AA9-9DBE-CA566024193E}" destId="{68FACACF-8955-4EE1-AC59-9176938C899D}" srcOrd="1" destOrd="0" parTransId="{44EADCA5-7BD5-4540-86C4-128405CD8C9A}" sibTransId="{C9C2E0C5-C3E3-402B-8A79-8F4A7F01B9D5}"/>
    <dgm:cxn modelId="{D1685C68-AA11-410A-B8D5-6DD26B31CCDD}" type="presOf" srcId="{21CE869B-8CC2-4AA9-9DBE-CA566024193E}" destId="{794022C4-B31D-4EB5-A920-E9A1C217A534}" srcOrd="1" destOrd="0" presId="urn:microsoft.com/office/officeart/2005/8/layout/list1"/>
    <dgm:cxn modelId="{DB617C04-2B64-4C88-A026-9E8C88B62ED3}" type="presParOf" srcId="{9C87ABA0-8781-4CC1-B1B7-29C9CCEFF910}" destId="{D9D04DBD-3005-4202-99CA-C2042FFEE405}" srcOrd="0" destOrd="0" presId="urn:microsoft.com/office/officeart/2005/8/layout/list1"/>
    <dgm:cxn modelId="{CF81604D-4A5C-49C3-8EE3-60E97B79EC5E}" type="presParOf" srcId="{D9D04DBD-3005-4202-99CA-C2042FFEE405}" destId="{C1D02019-1FF8-4AEA-AEDB-5F82B5B22764}" srcOrd="0" destOrd="0" presId="urn:microsoft.com/office/officeart/2005/8/layout/list1"/>
    <dgm:cxn modelId="{26D533F1-3E73-4095-91EE-AEAD5C20960C}" type="presParOf" srcId="{D9D04DBD-3005-4202-99CA-C2042FFEE405}" destId="{794022C4-B31D-4EB5-A920-E9A1C217A534}" srcOrd="1" destOrd="0" presId="urn:microsoft.com/office/officeart/2005/8/layout/list1"/>
    <dgm:cxn modelId="{40762C61-72E8-4BB4-AC0C-942BE2CC7278}" type="presParOf" srcId="{9C87ABA0-8781-4CC1-B1B7-29C9CCEFF910}" destId="{6ED09EC2-82F5-4AF6-9CBB-C69643C2153B}" srcOrd="1" destOrd="0" presId="urn:microsoft.com/office/officeart/2005/8/layout/list1"/>
    <dgm:cxn modelId="{C65E8A61-BEAB-493A-A57D-E4C9A886B7B3}" type="presParOf" srcId="{9C87ABA0-8781-4CC1-B1B7-29C9CCEFF910}" destId="{3EFE7F2F-16C2-46EB-83CB-1B3EA9DA5283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DC0F0EF6-B0A8-4BAF-BE50-FE0766610A43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6B6E234-4D5F-44B7-838A-B2ADB3125E64}">
      <dgm:prSet phldrT="[文本]" custT="1"/>
      <dgm:spPr/>
      <dgm:t>
        <a:bodyPr/>
        <a:lstStyle/>
        <a:p>
          <a:r>
            <a:rPr lang="en-US" altLang="en-US" sz="1800" dirty="0" smtClean="0"/>
            <a:t>HTTP/1.1 200 OK</a:t>
          </a:r>
          <a:endParaRPr lang="zh-CN" altLang="en-US" sz="1800" dirty="0"/>
        </a:p>
      </dgm:t>
    </dgm:pt>
    <dgm:pt modelId="{A4E7CAA3-14AB-453A-AEEC-ADC2CE630BE8}" type="parTrans" cxnId="{325640A5-0399-4CF5-97C0-99E51A06FC84}">
      <dgm:prSet/>
      <dgm:spPr/>
      <dgm:t>
        <a:bodyPr/>
        <a:lstStyle/>
        <a:p>
          <a:endParaRPr lang="zh-CN" altLang="en-US"/>
        </a:p>
      </dgm:t>
    </dgm:pt>
    <dgm:pt modelId="{E803232B-D3D1-47E1-A704-297C9E2FEB31}" type="sibTrans" cxnId="{325640A5-0399-4CF5-97C0-99E51A06FC84}">
      <dgm:prSet/>
      <dgm:spPr/>
      <dgm:t>
        <a:bodyPr/>
        <a:lstStyle/>
        <a:p>
          <a:endParaRPr lang="zh-CN" altLang="en-US"/>
        </a:p>
      </dgm:t>
    </dgm:pt>
    <dgm:pt modelId="{EE380EB4-F5BF-4BC1-9198-F077BE47DF27}">
      <dgm:prSet custT="1"/>
      <dgm:spPr/>
      <dgm:t>
        <a:bodyPr/>
        <a:lstStyle/>
        <a:p>
          <a:r>
            <a:rPr lang="en-US" altLang="en-US" sz="1800" dirty="0" smtClean="0"/>
            <a:t>Date: Sun, 19 Dec 2021 12:46:34 GMT</a:t>
          </a:r>
          <a:endParaRPr lang="zh-CN" altLang="en-US" sz="1800" dirty="0"/>
        </a:p>
      </dgm:t>
    </dgm:pt>
    <dgm:pt modelId="{8F3F68CA-4BA9-410E-8B24-0A4BCEC6CE54}" type="parTrans" cxnId="{98B75434-2F8A-42A5-97A2-7E141249A0D2}">
      <dgm:prSet/>
      <dgm:spPr/>
      <dgm:t>
        <a:bodyPr/>
        <a:lstStyle/>
        <a:p>
          <a:endParaRPr lang="zh-CN" altLang="en-US"/>
        </a:p>
      </dgm:t>
    </dgm:pt>
    <dgm:pt modelId="{ADAF4F43-B8CF-431E-AB9A-F525FA808422}" type="sibTrans" cxnId="{98B75434-2F8A-42A5-97A2-7E141249A0D2}">
      <dgm:prSet/>
      <dgm:spPr/>
      <dgm:t>
        <a:bodyPr/>
        <a:lstStyle/>
        <a:p>
          <a:endParaRPr lang="zh-CN" altLang="en-US"/>
        </a:p>
      </dgm:t>
    </dgm:pt>
    <dgm:pt modelId="{DBD57E2C-EF20-41EF-96EF-9E470869B550}">
      <dgm:prSet custT="1"/>
      <dgm:spPr/>
      <dgm:t>
        <a:bodyPr/>
        <a:lstStyle/>
        <a:p>
          <a:r>
            <a:rPr lang="en-US" altLang="en-US" sz="1800" dirty="0" smtClean="0"/>
            <a:t>Server: Apache/2.4.38 (Win64) PHP/7.3.3</a:t>
          </a:r>
          <a:endParaRPr lang="zh-CN" altLang="en-US" sz="1800" dirty="0"/>
        </a:p>
      </dgm:t>
    </dgm:pt>
    <dgm:pt modelId="{A89A7123-6322-4F0B-97A2-21E979E87345}" type="parTrans" cxnId="{B9410FCC-07E3-48F0-8DF2-C6E5A8C57E1B}">
      <dgm:prSet/>
      <dgm:spPr/>
      <dgm:t>
        <a:bodyPr/>
        <a:lstStyle/>
        <a:p>
          <a:endParaRPr lang="zh-CN" altLang="en-US"/>
        </a:p>
      </dgm:t>
    </dgm:pt>
    <dgm:pt modelId="{EB592247-6A23-44D0-BFDD-2F7A42FA4B43}" type="sibTrans" cxnId="{B9410FCC-07E3-48F0-8DF2-C6E5A8C57E1B}">
      <dgm:prSet/>
      <dgm:spPr/>
      <dgm:t>
        <a:bodyPr/>
        <a:lstStyle/>
        <a:p>
          <a:endParaRPr lang="zh-CN" altLang="en-US"/>
        </a:p>
      </dgm:t>
    </dgm:pt>
    <dgm:pt modelId="{8B406A8C-C6AF-48B2-9DA1-2B48C9872482}">
      <dgm:prSet custT="1"/>
      <dgm:spPr/>
      <dgm:t>
        <a:bodyPr/>
        <a:lstStyle/>
        <a:p>
          <a:r>
            <a:rPr lang="en-US" altLang="en-US" sz="1800" dirty="0" smtClean="0"/>
            <a:t>X-Powered-By: PHP/7.3.3</a:t>
          </a:r>
          <a:endParaRPr lang="zh-CN" altLang="en-US" sz="1800" dirty="0"/>
        </a:p>
      </dgm:t>
    </dgm:pt>
    <dgm:pt modelId="{DF7E46E6-E648-490F-9D28-59F0A6F32AB3}" type="parTrans" cxnId="{4CE71ABD-B137-4B99-9421-CCCF1B50E289}">
      <dgm:prSet/>
      <dgm:spPr/>
      <dgm:t>
        <a:bodyPr/>
        <a:lstStyle/>
        <a:p>
          <a:endParaRPr lang="zh-CN" altLang="en-US"/>
        </a:p>
      </dgm:t>
    </dgm:pt>
    <dgm:pt modelId="{F3F75024-A4A0-4CBB-84A2-517CAE0B37F1}" type="sibTrans" cxnId="{4CE71ABD-B137-4B99-9421-CCCF1B50E289}">
      <dgm:prSet/>
      <dgm:spPr/>
      <dgm:t>
        <a:bodyPr/>
        <a:lstStyle/>
        <a:p>
          <a:endParaRPr lang="zh-CN" altLang="en-US"/>
        </a:p>
      </dgm:t>
    </dgm:pt>
    <dgm:pt modelId="{02025596-0ED8-480A-98FE-3A45E5AE51E3}">
      <dgm:prSet custT="1"/>
      <dgm:spPr/>
      <dgm:t>
        <a:bodyPr/>
        <a:lstStyle/>
        <a:p>
          <a:r>
            <a:rPr lang="en-US" altLang="en-US" sz="1800" dirty="0" smtClean="0"/>
            <a:t>Content-Length: 138</a:t>
          </a:r>
          <a:endParaRPr lang="zh-CN" altLang="en-US" sz="1800" dirty="0"/>
        </a:p>
      </dgm:t>
    </dgm:pt>
    <dgm:pt modelId="{0FB4CE3C-8E1E-44FB-BA59-0E16EB476B71}" type="parTrans" cxnId="{F0179355-A9E6-4DB5-A99E-9FA70F96B27A}">
      <dgm:prSet/>
      <dgm:spPr/>
      <dgm:t>
        <a:bodyPr/>
        <a:lstStyle/>
        <a:p>
          <a:endParaRPr lang="zh-CN" altLang="en-US"/>
        </a:p>
      </dgm:t>
    </dgm:pt>
    <dgm:pt modelId="{EBD9C249-E667-4B2D-9486-0ACF6AD0384E}" type="sibTrans" cxnId="{F0179355-A9E6-4DB5-A99E-9FA70F96B27A}">
      <dgm:prSet/>
      <dgm:spPr/>
      <dgm:t>
        <a:bodyPr/>
        <a:lstStyle/>
        <a:p>
          <a:endParaRPr lang="zh-CN" altLang="en-US"/>
        </a:p>
      </dgm:t>
    </dgm:pt>
    <dgm:pt modelId="{8DE4C972-04B6-40FF-8FE7-7DCDD09B1ADB}">
      <dgm:prSet custT="1"/>
      <dgm:spPr/>
      <dgm:t>
        <a:bodyPr/>
        <a:lstStyle/>
        <a:p>
          <a:r>
            <a:rPr lang="en-US" altLang="en-US" sz="1800" dirty="0" smtClean="0"/>
            <a:t>Keep-Alive: timeout=5, max=100</a:t>
          </a:r>
          <a:endParaRPr lang="zh-CN" altLang="en-US" sz="1800" dirty="0"/>
        </a:p>
      </dgm:t>
    </dgm:pt>
    <dgm:pt modelId="{621BBFEA-662B-47CE-A5E1-E12371B29CE9}" type="parTrans" cxnId="{7283675E-A961-43F1-AE4D-E2257F8E0BA9}">
      <dgm:prSet/>
      <dgm:spPr/>
      <dgm:t>
        <a:bodyPr/>
        <a:lstStyle/>
        <a:p>
          <a:endParaRPr lang="zh-CN" altLang="en-US"/>
        </a:p>
      </dgm:t>
    </dgm:pt>
    <dgm:pt modelId="{C94107CB-6C49-4C30-9650-ADB8EF7930E2}" type="sibTrans" cxnId="{7283675E-A961-43F1-AE4D-E2257F8E0BA9}">
      <dgm:prSet/>
      <dgm:spPr/>
      <dgm:t>
        <a:bodyPr/>
        <a:lstStyle/>
        <a:p>
          <a:endParaRPr lang="zh-CN" altLang="en-US"/>
        </a:p>
      </dgm:t>
    </dgm:pt>
    <dgm:pt modelId="{B5A8DA38-6997-4FCB-9BD5-22CF5EC188A9}">
      <dgm:prSet custT="1"/>
      <dgm:spPr/>
      <dgm:t>
        <a:bodyPr/>
        <a:lstStyle/>
        <a:p>
          <a:r>
            <a:rPr lang="en-US" altLang="en-US" sz="1800" dirty="0" smtClean="0"/>
            <a:t>Connection: Keep-Alive</a:t>
          </a:r>
          <a:endParaRPr lang="zh-CN" altLang="en-US" sz="1800" dirty="0"/>
        </a:p>
      </dgm:t>
    </dgm:pt>
    <dgm:pt modelId="{6CE6065E-2559-492A-880C-01729F06F0DC}" type="parTrans" cxnId="{6CCB823A-7FA7-45CA-8F46-1D43B6D36820}">
      <dgm:prSet/>
      <dgm:spPr/>
      <dgm:t>
        <a:bodyPr/>
        <a:lstStyle/>
        <a:p>
          <a:endParaRPr lang="zh-CN" altLang="en-US"/>
        </a:p>
      </dgm:t>
    </dgm:pt>
    <dgm:pt modelId="{B21007F2-05AB-41CC-A360-7FE9459889DA}" type="sibTrans" cxnId="{6CCB823A-7FA7-45CA-8F46-1D43B6D36820}">
      <dgm:prSet/>
      <dgm:spPr/>
      <dgm:t>
        <a:bodyPr/>
        <a:lstStyle/>
        <a:p>
          <a:endParaRPr lang="zh-CN" altLang="en-US"/>
        </a:p>
      </dgm:t>
    </dgm:pt>
    <dgm:pt modelId="{F699A24D-8E17-465F-83E2-5A8DAE0007C7}">
      <dgm:prSet custT="1"/>
      <dgm:spPr/>
      <dgm:t>
        <a:bodyPr/>
        <a:lstStyle/>
        <a:p>
          <a:r>
            <a:rPr lang="en-US" altLang="en-US" sz="1800" dirty="0" smtClean="0"/>
            <a:t>Content-Type: text/html; charset=UTF-8</a:t>
          </a:r>
          <a:endParaRPr lang="zh-CN" altLang="en-US" sz="1800" dirty="0"/>
        </a:p>
      </dgm:t>
    </dgm:pt>
    <dgm:pt modelId="{4019E0AE-BF97-4AA9-8573-3A5F4D085CFA}" type="parTrans" cxnId="{BBD41275-FEFD-4071-A293-89E5F7622EBF}">
      <dgm:prSet/>
      <dgm:spPr/>
      <dgm:t>
        <a:bodyPr/>
        <a:lstStyle/>
        <a:p>
          <a:endParaRPr lang="zh-CN" altLang="en-US"/>
        </a:p>
      </dgm:t>
    </dgm:pt>
    <dgm:pt modelId="{E340AAD9-4187-424C-B7BB-315471580CE6}" type="sibTrans" cxnId="{BBD41275-FEFD-4071-A293-89E5F7622EBF}">
      <dgm:prSet/>
      <dgm:spPr/>
      <dgm:t>
        <a:bodyPr/>
        <a:lstStyle/>
        <a:p>
          <a:endParaRPr lang="zh-CN" altLang="en-US"/>
        </a:p>
      </dgm:t>
    </dgm:pt>
    <dgm:pt modelId="{C063B138-F57A-41D6-8C67-B26A7A263F1A}">
      <dgm:prSet custT="1"/>
      <dgm:spPr/>
      <dgm:t>
        <a:bodyPr/>
        <a:lstStyle/>
        <a:p>
          <a:endParaRPr lang="zh-CN" altLang="en-US" sz="1800" dirty="0"/>
        </a:p>
      </dgm:t>
    </dgm:pt>
    <dgm:pt modelId="{80EC7145-7C3F-4EB1-A52F-6623368212B4}" type="parTrans" cxnId="{297FB73C-7C6F-49A9-8F14-31E76EAE86F6}">
      <dgm:prSet/>
      <dgm:spPr/>
      <dgm:t>
        <a:bodyPr/>
        <a:lstStyle/>
        <a:p>
          <a:endParaRPr lang="zh-CN" altLang="en-US"/>
        </a:p>
      </dgm:t>
    </dgm:pt>
    <dgm:pt modelId="{3715BD41-C2AA-4DC2-96DB-405C88E9B884}" type="sibTrans" cxnId="{297FB73C-7C6F-49A9-8F14-31E76EAE86F6}">
      <dgm:prSet/>
      <dgm:spPr/>
      <dgm:t>
        <a:bodyPr/>
        <a:lstStyle/>
        <a:p>
          <a:endParaRPr lang="zh-CN" altLang="en-US"/>
        </a:p>
      </dgm:t>
    </dgm:pt>
    <dgm:pt modelId="{D2969BCD-0DB0-4D82-8A5F-97C89E6DFB6F}">
      <dgm:prSet custT="1"/>
      <dgm:spPr/>
      <dgm:t>
        <a:bodyPr/>
        <a:lstStyle/>
        <a:p>
          <a:r>
            <a:rPr lang="en-US" altLang="en-US" sz="1800" dirty="0" smtClean="0"/>
            <a:t>&lt;!DOCTYPE html&gt;</a:t>
          </a:r>
          <a:endParaRPr lang="zh-CN" altLang="en-US" sz="1800" dirty="0"/>
        </a:p>
      </dgm:t>
    </dgm:pt>
    <dgm:pt modelId="{4B13DF6D-1CEA-47F5-9B0B-9003D6195AF7}" type="parTrans" cxnId="{DE5D30D0-78EB-429C-9BF1-EDA762148BCD}">
      <dgm:prSet/>
      <dgm:spPr/>
      <dgm:t>
        <a:bodyPr/>
        <a:lstStyle/>
        <a:p>
          <a:endParaRPr lang="zh-CN" altLang="en-US"/>
        </a:p>
      </dgm:t>
    </dgm:pt>
    <dgm:pt modelId="{1A19FC13-55AD-4D33-88D2-E68EA9B5DF73}" type="sibTrans" cxnId="{DE5D30D0-78EB-429C-9BF1-EDA762148BCD}">
      <dgm:prSet/>
      <dgm:spPr/>
      <dgm:t>
        <a:bodyPr/>
        <a:lstStyle/>
        <a:p>
          <a:endParaRPr lang="zh-CN" altLang="en-US"/>
        </a:p>
      </dgm:t>
    </dgm:pt>
    <dgm:pt modelId="{D8B96ECB-0B69-413C-B796-E0D3470A9680}">
      <dgm:prSet custT="1"/>
      <dgm:spPr/>
      <dgm:t>
        <a:bodyPr/>
        <a:lstStyle/>
        <a:p>
          <a:r>
            <a:rPr lang="en-US" altLang="en-US" sz="1800" dirty="0" smtClean="0"/>
            <a:t>&lt;html&gt;</a:t>
          </a:r>
          <a:endParaRPr lang="zh-CN" altLang="en-US" sz="1800" dirty="0"/>
        </a:p>
      </dgm:t>
    </dgm:pt>
    <dgm:pt modelId="{56891B0A-F146-4C5C-82C1-8016956B9444}" type="parTrans" cxnId="{83CF88C7-322C-47E2-B94A-AFB1657D42BD}">
      <dgm:prSet/>
      <dgm:spPr/>
      <dgm:t>
        <a:bodyPr/>
        <a:lstStyle/>
        <a:p>
          <a:endParaRPr lang="zh-CN" altLang="en-US"/>
        </a:p>
      </dgm:t>
    </dgm:pt>
    <dgm:pt modelId="{40B1EA68-41A3-4825-87A5-40C4D332D3B7}" type="sibTrans" cxnId="{83CF88C7-322C-47E2-B94A-AFB1657D42BD}">
      <dgm:prSet/>
      <dgm:spPr/>
      <dgm:t>
        <a:bodyPr/>
        <a:lstStyle/>
        <a:p>
          <a:endParaRPr lang="zh-CN" altLang="en-US"/>
        </a:p>
      </dgm:t>
    </dgm:pt>
    <dgm:pt modelId="{3B6A3027-97F7-4EB9-AFA5-28B5CEDF9E22}">
      <dgm:prSet custT="1"/>
      <dgm:spPr/>
      <dgm:t>
        <a:bodyPr/>
        <a:lstStyle/>
        <a:p>
          <a:r>
            <a:rPr lang="en-US" altLang="en-US" sz="1800" dirty="0" smtClean="0"/>
            <a:t>&lt;head&gt;&lt;meta charset="UTF-8"&gt;</a:t>
          </a:r>
          <a:endParaRPr lang="zh-CN" altLang="en-US" sz="1800" dirty="0"/>
        </a:p>
      </dgm:t>
    </dgm:pt>
    <dgm:pt modelId="{24B56289-39B7-4A42-A609-230F27612504}" type="parTrans" cxnId="{952CEFC2-E147-4C78-800A-C6917C00CAF5}">
      <dgm:prSet/>
      <dgm:spPr/>
      <dgm:t>
        <a:bodyPr/>
        <a:lstStyle/>
        <a:p>
          <a:endParaRPr lang="zh-CN" altLang="en-US"/>
        </a:p>
      </dgm:t>
    </dgm:pt>
    <dgm:pt modelId="{36828F4C-49EA-4707-8A8D-512C4CFBE4F2}" type="sibTrans" cxnId="{952CEFC2-E147-4C78-800A-C6917C00CAF5}">
      <dgm:prSet/>
      <dgm:spPr/>
      <dgm:t>
        <a:bodyPr/>
        <a:lstStyle/>
        <a:p>
          <a:endParaRPr lang="zh-CN" altLang="en-US"/>
        </a:p>
      </dgm:t>
    </dgm:pt>
    <dgm:pt modelId="{4B4A7BA4-C584-4555-928B-CFA2196DDBB4}">
      <dgm:prSet custT="1"/>
      <dgm:spPr/>
      <dgm:t>
        <a:bodyPr/>
        <a:lstStyle/>
        <a:p>
          <a:r>
            <a:rPr lang="en-US" altLang="en-US" sz="1800" dirty="0" smtClean="0"/>
            <a:t>&lt;title&gt;Insert title here&lt;/title&gt;</a:t>
          </a:r>
          <a:endParaRPr lang="zh-CN" altLang="en-US" sz="1800" dirty="0"/>
        </a:p>
      </dgm:t>
    </dgm:pt>
    <dgm:pt modelId="{47A89CF4-384C-47DA-B46F-7F198F35C393}" type="parTrans" cxnId="{BD61A285-DF34-498C-A8B6-7DE5729CC10F}">
      <dgm:prSet/>
      <dgm:spPr/>
      <dgm:t>
        <a:bodyPr/>
        <a:lstStyle/>
        <a:p>
          <a:endParaRPr lang="zh-CN" altLang="en-US"/>
        </a:p>
      </dgm:t>
    </dgm:pt>
    <dgm:pt modelId="{9ADEA4FD-64D0-4F9C-AA3D-29BA8A386F04}" type="sibTrans" cxnId="{BD61A285-DF34-498C-A8B6-7DE5729CC10F}">
      <dgm:prSet/>
      <dgm:spPr/>
      <dgm:t>
        <a:bodyPr/>
        <a:lstStyle/>
        <a:p>
          <a:endParaRPr lang="zh-CN" altLang="en-US"/>
        </a:p>
      </dgm:t>
    </dgm:pt>
    <dgm:pt modelId="{40B0C5A6-CDD7-41BA-8B79-88B7BB731801}">
      <dgm:prSet custT="1"/>
      <dgm:spPr/>
      <dgm:t>
        <a:bodyPr/>
        <a:lstStyle/>
        <a:p>
          <a:r>
            <a:rPr lang="en-US" altLang="en-US" sz="1800" dirty="0" smtClean="0"/>
            <a:t>&lt;/head&gt;</a:t>
          </a:r>
          <a:endParaRPr lang="zh-CN" altLang="en-US" sz="1800" dirty="0"/>
        </a:p>
      </dgm:t>
    </dgm:pt>
    <dgm:pt modelId="{1774C66E-BF85-4491-B9D7-75E255A0F6A6}" type="parTrans" cxnId="{9C7B4369-5D11-4F13-902E-2DA8B69035FB}">
      <dgm:prSet/>
      <dgm:spPr/>
      <dgm:t>
        <a:bodyPr/>
        <a:lstStyle/>
        <a:p>
          <a:endParaRPr lang="zh-CN" altLang="en-US"/>
        </a:p>
      </dgm:t>
    </dgm:pt>
    <dgm:pt modelId="{96A33E5A-B602-4148-A3AB-EA2085FB546A}" type="sibTrans" cxnId="{9C7B4369-5D11-4F13-902E-2DA8B69035FB}">
      <dgm:prSet/>
      <dgm:spPr/>
      <dgm:t>
        <a:bodyPr/>
        <a:lstStyle/>
        <a:p>
          <a:endParaRPr lang="zh-CN" altLang="en-US"/>
        </a:p>
      </dgm:t>
    </dgm:pt>
    <dgm:pt modelId="{DD97E481-27C7-4CC9-B5AB-331393FA8DE3}">
      <dgm:prSet custT="1"/>
      <dgm:spPr/>
      <dgm:t>
        <a:bodyPr/>
        <a:lstStyle/>
        <a:p>
          <a:r>
            <a:rPr lang="en-US" altLang="en-US" sz="1800" dirty="0" smtClean="0"/>
            <a:t>&lt;body&gt;Hello World!&lt;/body&gt;</a:t>
          </a:r>
          <a:endParaRPr lang="zh-CN" altLang="en-US" sz="1800" dirty="0"/>
        </a:p>
      </dgm:t>
    </dgm:pt>
    <dgm:pt modelId="{4B88AF37-6CAD-4EF9-BFBF-24AD5212CA68}" type="parTrans" cxnId="{587F9FE9-CFBB-4A05-BAB0-3E075E3861F1}">
      <dgm:prSet/>
      <dgm:spPr/>
      <dgm:t>
        <a:bodyPr/>
        <a:lstStyle/>
        <a:p>
          <a:endParaRPr lang="zh-CN" altLang="en-US"/>
        </a:p>
      </dgm:t>
    </dgm:pt>
    <dgm:pt modelId="{724B8751-9C74-41BE-B1BC-95BD854F047D}" type="sibTrans" cxnId="{587F9FE9-CFBB-4A05-BAB0-3E075E3861F1}">
      <dgm:prSet/>
      <dgm:spPr/>
      <dgm:t>
        <a:bodyPr/>
        <a:lstStyle/>
        <a:p>
          <a:endParaRPr lang="zh-CN" altLang="en-US"/>
        </a:p>
      </dgm:t>
    </dgm:pt>
    <dgm:pt modelId="{7D1EF394-5760-403F-AF6C-F76C32AA5E4A}">
      <dgm:prSet custT="1"/>
      <dgm:spPr/>
      <dgm:t>
        <a:bodyPr/>
        <a:lstStyle/>
        <a:p>
          <a:r>
            <a:rPr lang="en-US" altLang="en-US" sz="1800" dirty="0" smtClean="0"/>
            <a:t>&lt;/html&gt;</a:t>
          </a:r>
          <a:endParaRPr lang="zh-CN" altLang="en-US" sz="1800" dirty="0"/>
        </a:p>
      </dgm:t>
    </dgm:pt>
    <dgm:pt modelId="{5FDD965F-AE67-48FA-95A9-B46A674089A1}" type="parTrans" cxnId="{588625A4-0F79-4435-9959-4D6BFF087030}">
      <dgm:prSet/>
      <dgm:spPr/>
      <dgm:t>
        <a:bodyPr/>
        <a:lstStyle/>
        <a:p>
          <a:endParaRPr lang="zh-CN" altLang="en-US"/>
        </a:p>
      </dgm:t>
    </dgm:pt>
    <dgm:pt modelId="{69E7894C-D51C-4334-9BB9-DFA48515E769}" type="sibTrans" cxnId="{588625A4-0F79-4435-9959-4D6BFF087030}">
      <dgm:prSet/>
      <dgm:spPr/>
      <dgm:t>
        <a:bodyPr/>
        <a:lstStyle/>
        <a:p>
          <a:endParaRPr lang="zh-CN" altLang="en-US"/>
        </a:p>
      </dgm:t>
    </dgm:pt>
    <dgm:pt modelId="{C7D70D9E-39AC-42B3-91AE-D42D5211C424}">
      <dgm:prSet phldrT="[文本]" custT="1"/>
      <dgm:spPr/>
      <dgm:t>
        <a:bodyPr/>
        <a:lstStyle/>
        <a:p>
          <a:r>
            <a:rPr lang="en-US" altLang="zh-CN" sz="1800" dirty="0" smtClean="0"/>
            <a:t>An Example</a:t>
          </a:r>
          <a:endParaRPr lang="zh-CN" altLang="en-US" sz="1800" dirty="0"/>
        </a:p>
      </dgm:t>
    </dgm:pt>
    <dgm:pt modelId="{9E728B65-7C88-4AD9-BCA0-81E53A6B9889}" type="parTrans" cxnId="{D7104933-FC46-492D-8AB4-7053D50AE997}">
      <dgm:prSet/>
      <dgm:spPr/>
      <dgm:t>
        <a:bodyPr/>
        <a:lstStyle/>
        <a:p>
          <a:endParaRPr lang="zh-CN" altLang="en-US"/>
        </a:p>
      </dgm:t>
    </dgm:pt>
    <dgm:pt modelId="{E1B92A58-D98C-4862-A926-AFFBC76F34D1}" type="sibTrans" cxnId="{D7104933-FC46-492D-8AB4-7053D50AE997}">
      <dgm:prSet/>
      <dgm:spPr/>
      <dgm:t>
        <a:bodyPr/>
        <a:lstStyle/>
        <a:p>
          <a:endParaRPr lang="zh-CN" altLang="en-US"/>
        </a:p>
      </dgm:t>
    </dgm:pt>
    <dgm:pt modelId="{6B494548-A91A-40E3-B2CC-AA23DC1DD4DE}" type="pres">
      <dgm:prSet presAssocID="{DC0F0EF6-B0A8-4BAF-BE50-FE0766610A4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FE7A4F9-83ED-45AA-8747-75FB5C7D2BCF}" type="pres">
      <dgm:prSet presAssocID="{C7D70D9E-39AC-42B3-91AE-D42D5211C424}" presName="parentLin" presStyleCnt="0"/>
      <dgm:spPr/>
    </dgm:pt>
    <dgm:pt modelId="{F860ACBD-6CBF-4A11-847B-C53D55E5BBF1}" type="pres">
      <dgm:prSet presAssocID="{C7D70D9E-39AC-42B3-91AE-D42D5211C424}" presName="parentLeftMargin" presStyleLbl="node1" presStyleIdx="0" presStyleCnt="1"/>
      <dgm:spPr/>
      <dgm:t>
        <a:bodyPr/>
        <a:lstStyle/>
        <a:p>
          <a:endParaRPr lang="zh-CN" altLang="en-US"/>
        </a:p>
      </dgm:t>
    </dgm:pt>
    <dgm:pt modelId="{DA4FD7D0-1729-4F8B-B99E-87C24BEB6E1E}" type="pres">
      <dgm:prSet presAssocID="{C7D70D9E-39AC-42B3-91AE-D42D5211C424}" presName="parentText" presStyleLbl="node1" presStyleIdx="0" presStyleCnt="1" custScaleY="16841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DAB9895-85E7-41A3-9528-E879224103B9}" type="pres">
      <dgm:prSet presAssocID="{C7D70D9E-39AC-42B3-91AE-D42D5211C424}" presName="negativeSpace" presStyleCnt="0"/>
      <dgm:spPr/>
    </dgm:pt>
    <dgm:pt modelId="{BD5519DD-F1AE-4054-BF40-02F66F3A6DA9}" type="pres">
      <dgm:prSet presAssocID="{C7D70D9E-39AC-42B3-91AE-D42D5211C424}" presName="childText" presStyleLbl="conFgAcc1" presStyleIdx="0" presStyleCnt="1" custScaleY="103788" custLinFactY="1451" custLinFactNeighborX="3544" custLinFactNeighborY="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D288829-C11A-4946-8A8F-F5B7346162D7}" type="presOf" srcId="{7D1EF394-5760-403F-AF6C-F76C32AA5E4A}" destId="{BD5519DD-F1AE-4054-BF40-02F66F3A6DA9}" srcOrd="0" destOrd="15" presId="urn:microsoft.com/office/officeart/2005/8/layout/list1"/>
    <dgm:cxn modelId="{AE0082BF-5D42-40EA-97FB-E671F97B39E8}" type="presOf" srcId="{C7D70D9E-39AC-42B3-91AE-D42D5211C424}" destId="{DA4FD7D0-1729-4F8B-B99E-87C24BEB6E1E}" srcOrd="1" destOrd="0" presId="urn:microsoft.com/office/officeart/2005/8/layout/list1"/>
    <dgm:cxn modelId="{98B75434-2F8A-42A5-97A2-7E141249A0D2}" srcId="{C7D70D9E-39AC-42B3-91AE-D42D5211C424}" destId="{EE380EB4-F5BF-4BC1-9198-F077BE47DF27}" srcOrd="1" destOrd="0" parTransId="{8F3F68CA-4BA9-410E-8B24-0A4BCEC6CE54}" sibTransId="{ADAF4F43-B8CF-431E-AB9A-F525FA808422}"/>
    <dgm:cxn modelId="{297FB73C-7C6F-49A9-8F14-31E76EAE86F6}" srcId="{C7D70D9E-39AC-42B3-91AE-D42D5211C424}" destId="{C063B138-F57A-41D6-8C67-B26A7A263F1A}" srcOrd="8" destOrd="0" parTransId="{80EC7145-7C3F-4EB1-A52F-6623368212B4}" sibTransId="{3715BD41-C2AA-4DC2-96DB-405C88E9B884}"/>
    <dgm:cxn modelId="{00FF1233-19D3-4916-A080-A3A036B0A0B7}" type="presOf" srcId="{8B406A8C-C6AF-48B2-9DA1-2B48C9872482}" destId="{BD5519DD-F1AE-4054-BF40-02F66F3A6DA9}" srcOrd="0" destOrd="3" presId="urn:microsoft.com/office/officeart/2005/8/layout/list1"/>
    <dgm:cxn modelId="{6CCB823A-7FA7-45CA-8F46-1D43B6D36820}" srcId="{C7D70D9E-39AC-42B3-91AE-D42D5211C424}" destId="{B5A8DA38-6997-4FCB-9BD5-22CF5EC188A9}" srcOrd="6" destOrd="0" parTransId="{6CE6065E-2559-492A-880C-01729F06F0DC}" sibTransId="{B21007F2-05AB-41CC-A360-7FE9459889DA}"/>
    <dgm:cxn modelId="{9678F230-D641-4EAD-8C41-9A45A4875328}" type="presOf" srcId="{D8B96ECB-0B69-413C-B796-E0D3470A9680}" destId="{BD5519DD-F1AE-4054-BF40-02F66F3A6DA9}" srcOrd="0" destOrd="10" presId="urn:microsoft.com/office/officeart/2005/8/layout/list1"/>
    <dgm:cxn modelId="{83CF88C7-322C-47E2-B94A-AFB1657D42BD}" srcId="{C7D70D9E-39AC-42B3-91AE-D42D5211C424}" destId="{D8B96ECB-0B69-413C-B796-E0D3470A9680}" srcOrd="10" destOrd="0" parTransId="{56891B0A-F146-4C5C-82C1-8016956B9444}" sibTransId="{40B1EA68-41A3-4825-87A5-40C4D332D3B7}"/>
    <dgm:cxn modelId="{588625A4-0F79-4435-9959-4D6BFF087030}" srcId="{C7D70D9E-39AC-42B3-91AE-D42D5211C424}" destId="{7D1EF394-5760-403F-AF6C-F76C32AA5E4A}" srcOrd="15" destOrd="0" parTransId="{5FDD965F-AE67-48FA-95A9-B46A674089A1}" sibTransId="{69E7894C-D51C-4334-9BB9-DFA48515E769}"/>
    <dgm:cxn modelId="{C5D1334E-75EE-4447-AC9E-D12EDA9466A8}" type="presOf" srcId="{C063B138-F57A-41D6-8C67-B26A7A263F1A}" destId="{BD5519DD-F1AE-4054-BF40-02F66F3A6DA9}" srcOrd="0" destOrd="8" presId="urn:microsoft.com/office/officeart/2005/8/layout/list1"/>
    <dgm:cxn modelId="{D7104933-FC46-492D-8AB4-7053D50AE997}" srcId="{DC0F0EF6-B0A8-4BAF-BE50-FE0766610A43}" destId="{C7D70D9E-39AC-42B3-91AE-D42D5211C424}" srcOrd="0" destOrd="0" parTransId="{9E728B65-7C88-4AD9-BCA0-81E53A6B9889}" sibTransId="{E1B92A58-D98C-4862-A926-AFFBC76F34D1}"/>
    <dgm:cxn modelId="{31AF555A-027B-43B2-9F29-490EB790E0C6}" type="presOf" srcId="{EE380EB4-F5BF-4BC1-9198-F077BE47DF27}" destId="{BD5519DD-F1AE-4054-BF40-02F66F3A6DA9}" srcOrd="0" destOrd="1" presId="urn:microsoft.com/office/officeart/2005/8/layout/list1"/>
    <dgm:cxn modelId="{7283675E-A961-43F1-AE4D-E2257F8E0BA9}" srcId="{C7D70D9E-39AC-42B3-91AE-D42D5211C424}" destId="{8DE4C972-04B6-40FF-8FE7-7DCDD09B1ADB}" srcOrd="5" destOrd="0" parTransId="{621BBFEA-662B-47CE-A5E1-E12371B29CE9}" sibTransId="{C94107CB-6C49-4C30-9650-ADB8EF7930E2}"/>
    <dgm:cxn modelId="{7A64F532-C104-42E3-A641-349FD0A896CA}" type="presOf" srcId="{40B0C5A6-CDD7-41BA-8B79-88B7BB731801}" destId="{BD5519DD-F1AE-4054-BF40-02F66F3A6DA9}" srcOrd="0" destOrd="13" presId="urn:microsoft.com/office/officeart/2005/8/layout/list1"/>
    <dgm:cxn modelId="{BD61A285-DF34-498C-A8B6-7DE5729CC10F}" srcId="{C7D70D9E-39AC-42B3-91AE-D42D5211C424}" destId="{4B4A7BA4-C584-4555-928B-CFA2196DDBB4}" srcOrd="12" destOrd="0" parTransId="{47A89CF4-384C-47DA-B46F-7F198F35C393}" sibTransId="{9ADEA4FD-64D0-4F9C-AA3D-29BA8A386F04}"/>
    <dgm:cxn modelId="{473C47E7-D939-489C-AA75-A378D445F61C}" type="presOf" srcId="{3B6A3027-97F7-4EB9-AFA5-28B5CEDF9E22}" destId="{BD5519DD-F1AE-4054-BF40-02F66F3A6DA9}" srcOrd="0" destOrd="11" presId="urn:microsoft.com/office/officeart/2005/8/layout/list1"/>
    <dgm:cxn modelId="{EA692E66-6DA8-44D9-B2BA-684B56F9367B}" type="presOf" srcId="{02025596-0ED8-480A-98FE-3A45E5AE51E3}" destId="{BD5519DD-F1AE-4054-BF40-02F66F3A6DA9}" srcOrd="0" destOrd="4" presId="urn:microsoft.com/office/officeart/2005/8/layout/list1"/>
    <dgm:cxn modelId="{587F9FE9-CFBB-4A05-BAB0-3E075E3861F1}" srcId="{C7D70D9E-39AC-42B3-91AE-D42D5211C424}" destId="{DD97E481-27C7-4CC9-B5AB-331393FA8DE3}" srcOrd="14" destOrd="0" parTransId="{4B88AF37-6CAD-4EF9-BFBF-24AD5212CA68}" sibTransId="{724B8751-9C74-41BE-B1BC-95BD854F047D}"/>
    <dgm:cxn modelId="{4CE71ABD-B137-4B99-9421-CCCF1B50E289}" srcId="{C7D70D9E-39AC-42B3-91AE-D42D5211C424}" destId="{8B406A8C-C6AF-48B2-9DA1-2B48C9872482}" srcOrd="3" destOrd="0" parTransId="{DF7E46E6-E648-490F-9D28-59F0A6F32AB3}" sibTransId="{F3F75024-A4A0-4CBB-84A2-517CAE0B37F1}"/>
    <dgm:cxn modelId="{35ADD158-5F3F-471B-9A11-C57D6F8DC610}" type="presOf" srcId="{D2969BCD-0DB0-4D82-8A5F-97C89E6DFB6F}" destId="{BD5519DD-F1AE-4054-BF40-02F66F3A6DA9}" srcOrd="0" destOrd="9" presId="urn:microsoft.com/office/officeart/2005/8/layout/list1"/>
    <dgm:cxn modelId="{DD6811F9-620D-4985-8FCA-43C39AC28B63}" type="presOf" srcId="{B5A8DA38-6997-4FCB-9BD5-22CF5EC188A9}" destId="{BD5519DD-F1AE-4054-BF40-02F66F3A6DA9}" srcOrd="0" destOrd="6" presId="urn:microsoft.com/office/officeart/2005/8/layout/list1"/>
    <dgm:cxn modelId="{325640A5-0399-4CF5-97C0-99E51A06FC84}" srcId="{C7D70D9E-39AC-42B3-91AE-D42D5211C424}" destId="{C6B6E234-4D5F-44B7-838A-B2ADB3125E64}" srcOrd="0" destOrd="0" parTransId="{A4E7CAA3-14AB-453A-AEEC-ADC2CE630BE8}" sibTransId="{E803232B-D3D1-47E1-A704-297C9E2FEB31}"/>
    <dgm:cxn modelId="{F0179355-A9E6-4DB5-A99E-9FA70F96B27A}" srcId="{C7D70D9E-39AC-42B3-91AE-D42D5211C424}" destId="{02025596-0ED8-480A-98FE-3A45E5AE51E3}" srcOrd="4" destOrd="0" parTransId="{0FB4CE3C-8E1E-44FB-BA59-0E16EB476B71}" sibTransId="{EBD9C249-E667-4B2D-9486-0ACF6AD0384E}"/>
    <dgm:cxn modelId="{762AC3CD-81D9-48A1-829B-B8C66CD4D53C}" type="presOf" srcId="{DBD57E2C-EF20-41EF-96EF-9E470869B550}" destId="{BD5519DD-F1AE-4054-BF40-02F66F3A6DA9}" srcOrd="0" destOrd="2" presId="urn:microsoft.com/office/officeart/2005/8/layout/list1"/>
    <dgm:cxn modelId="{B9410FCC-07E3-48F0-8DF2-C6E5A8C57E1B}" srcId="{C7D70D9E-39AC-42B3-91AE-D42D5211C424}" destId="{DBD57E2C-EF20-41EF-96EF-9E470869B550}" srcOrd="2" destOrd="0" parTransId="{A89A7123-6322-4F0B-97A2-21E979E87345}" sibTransId="{EB592247-6A23-44D0-BFDD-2F7A42FA4B43}"/>
    <dgm:cxn modelId="{B7A7081A-0699-42C6-9DEA-1FC288329F54}" type="presOf" srcId="{8DE4C972-04B6-40FF-8FE7-7DCDD09B1ADB}" destId="{BD5519DD-F1AE-4054-BF40-02F66F3A6DA9}" srcOrd="0" destOrd="5" presId="urn:microsoft.com/office/officeart/2005/8/layout/list1"/>
    <dgm:cxn modelId="{BF1991F5-CA6C-426F-9121-035D16C17590}" type="presOf" srcId="{DC0F0EF6-B0A8-4BAF-BE50-FE0766610A43}" destId="{6B494548-A91A-40E3-B2CC-AA23DC1DD4DE}" srcOrd="0" destOrd="0" presId="urn:microsoft.com/office/officeart/2005/8/layout/list1"/>
    <dgm:cxn modelId="{9C7B4369-5D11-4F13-902E-2DA8B69035FB}" srcId="{C7D70D9E-39AC-42B3-91AE-D42D5211C424}" destId="{40B0C5A6-CDD7-41BA-8B79-88B7BB731801}" srcOrd="13" destOrd="0" parTransId="{1774C66E-BF85-4491-B9D7-75E255A0F6A6}" sibTransId="{96A33E5A-B602-4148-A3AB-EA2085FB546A}"/>
    <dgm:cxn modelId="{952CEFC2-E147-4C78-800A-C6917C00CAF5}" srcId="{C7D70D9E-39AC-42B3-91AE-D42D5211C424}" destId="{3B6A3027-97F7-4EB9-AFA5-28B5CEDF9E22}" srcOrd="11" destOrd="0" parTransId="{24B56289-39B7-4A42-A609-230F27612504}" sibTransId="{36828F4C-49EA-4707-8A8D-512C4CFBE4F2}"/>
    <dgm:cxn modelId="{BBD41275-FEFD-4071-A293-89E5F7622EBF}" srcId="{C7D70D9E-39AC-42B3-91AE-D42D5211C424}" destId="{F699A24D-8E17-465F-83E2-5A8DAE0007C7}" srcOrd="7" destOrd="0" parTransId="{4019E0AE-BF97-4AA9-8573-3A5F4D085CFA}" sibTransId="{E340AAD9-4187-424C-B7BB-315471580CE6}"/>
    <dgm:cxn modelId="{7DA5F12A-6D40-4AF9-B4CE-774A9003F298}" type="presOf" srcId="{DD97E481-27C7-4CC9-B5AB-331393FA8DE3}" destId="{BD5519DD-F1AE-4054-BF40-02F66F3A6DA9}" srcOrd="0" destOrd="14" presId="urn:microsoft.com/office/officeart/2005/8/layout/list1"/>
    <dgm:cxn modelId="{C98BFD5B-CF45-4866-954C-5E1A0DD987D8}" type="presOf" srcId="{F699A24D-8E17-465F-83E2-5A8DAE0007C7}" destId="{BD5519DD-F1AE-4054-BF40-02F66F3A6DA9}" srcOrd="0" destOrd="7" presId="urn:microsoft.com/office/officeart/2005/8/layout/list1"/>
    <dgm:cxn modelId="{4B4B44D8-127C-4E68-BB38-7ECDA10C1B63}" type="presOf" srcId="{C6B6E234-4D5F-44B7-838A-B2ADB3125E64}" destId="{BD5519DD-F1AE-4054-BF40-02F66F3A6DA9}" srcOrd="0" destOrd="0" presId="urn:microsoft.com/office/officeart/2005/8/layout/list1"/>
    <dgm:cxn modelId="{A6DF4184-7830-416E-A244-427DB71C36E7}" type="presOf" srcId="{4B4A7BA4-C584-4555-928B-CFA2196DDBB4}" destId="{BD5519DD-F1AE-4054-BF40-02F66F3A6DA9}" srcOrd="0" destOrd="12" presId="urn:microsoft.com/office/officeart/2005/8/layout/list1"/>
    <dgm:cxn modelId="{40B28513-B960-44B9-AFF4-164FA79E8ED0}" type="presOf" srcId="{C7D70D9E-39AC-42B3-91AE-D42D5211C424}" destId="{F860ACBD-6CBF-4A11-847B-C53D55E5BBF1}" srcOrd="0" destOrd="0" presId="urn:microsoft.com/office/officeart/2005/8/layout/list1"/>
    <dgm:cxn modelId="{DE5D30D0-78EB-429C-9BF1-EDA762148BCD}" srcId="{C7D70D9E-39AC-42B3-91AE-D42D5211C424}" destId="{D2969BCD-0DB0-4D82-8A5F-97C89E6DFB6F}" srcOrd="9" destOrd="0" parTransId="{4B13DF6D-1CEA-47F5-9B0B-9003D6195AF7}" sibTransId="{1A19FC13-55AD-4D33-88D2-E68EA9B5DF73}"/>
    <dgm:cxn modelId="{4B2050B6-ED3B-424B-8B7B-79F025B3ED6B}" type="presParOf" srcId="{6B494548-A91A-40E3-B2CC-AA23DC1DD4DE}" destId="{DFE7A4F9-83ED-45AA-8747-75FB5C7D2BCF}" srcOrd="0" destOrd="0" presId="urn:microsoft.com/office/officeart/2005/8/layout/list1"/>
    <dgm:cxn modelId="{9D1D988D-2C23-4230-8786-A1C7A2B1705C}" type="presParOf" srcId="{DFE7A4F9-83ED-45AA-8747-75FB5C7D2BCF}" destId="{F860ACBD-6CBF-4A11-847B-C53D55E5BBF1}" srcOrd="0" destOrd="0" presId="urn:microsoft.com/office/officeart/2005/8/layout/list1"/>
    <dgm:cxn modelId="{E632FA4E-47D4-4E2A-A817-F780706BE28E}" type="presParOf" srcId="{DFE7A4F9-83ED-45AA-8747-75FB5C7D2BCF}" destId="{DA4FD7D0-1729-4F8B-B99E-87C24BEB6E1E}" srcOrd="1" destOrd="0" presId="urn:microsoft.com/office/officeart/2005/8/layout/list1"/>
    <dgm:cxn modelId="{08D9E9EF-3E58-4409-B646-2624CD5D04DC}" type="presParOf" srcId="{6B494548-A91A-40E3-B2CC-AA23DC1DD4DE}" destId="{6DAB9895-85E7-41A3-9528-E879224103B9}" srcOrd="1" destOrd="0" presId="urn:microsoft.com/office/officeart/2005/8/layout/list1"/>
    <dgm:cxn modelId="{1E4C87E6-6EDB-4D46-81B2-D8CABFDF107D}" type="presParOf" srcId="{6B494548-A91A-40E3-B2CC-AA23DC1DD4DE}" destId="{BD5519DD-F1AE-4054-BF40-02F66F3A6DA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3B28F5E4-CF77-480D-800D-3B5914B5606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20EF84E-5756-4218-BC48-7EB9CD4518B5}">
      <dgm:prSet custT="1"/>
      <dgm:spPr/>
      <dgm:t>
        <a:bodyPr/>
        <a:lstStyle/>
        <a:p>
          <a:pPr rtl="0"/>
          <a:r>
            <a:rPr lang="en-US" sz="2000" dirty="0" smtClean="0"/>
            <a:t>Storage area on local hard disk which is used to stores a copy of the document by a browser</a:t>
          </a:r>
          <a:endParaRPr lang="zh-CN" sz="2000" dirty="0"/>
        </a:p>
      </dgm:t>
    </dgm:pt>
    <dgm:pt modelId="{94C9A32E-4272-49EB-8A9C-EE9A5E7D13AD}" type="parTrans" cxnId="{E89E79BB-6177-45EE-95C2-09691B647096}">
      <dgm:prSet/>
      <dgm:spPr/>
      <dgm:t>
        <a:bodyPr/>
        <a:lstStyle/>
        <a:p>
          <a:endParaRPr lang="zh-CN" altLang="en-US"/>
        </a:p>
      </dgm:t>
    </dgm:pt>
    <dgm:pt modelId="{36EA3BDF-9F59-42A7-BE3A-C88CEC6645B3}" type="sibTrans" cxnId="{E89E79BB-6177-45EE-95C2-09691B647096}">
      <dgm:prSet/>
      <dgm:spPr/>
      <dgm:t>
        <a:bodyPr/>
        <a:lstStyle/>
        <a:p>
          <a:endParaRPr lang="zh-CN" altLang="en-US"/>
        </a:p>
      </dgm:t>
    </dgm:pt>
    <dgm:pt modelId="{C1F5538F-F29B-4ECC-BB0D-39D74C0F88D7}">
      <dgm:prSet custT="1"/>
      <dgm:spPr/>
      <dgm:t>
        <a:bodyPr/>
        <a:lstStyle/>
        <a:p>
          <a:pPr rtl="0"/>
          <a:r>
            <a:rPr lang="en-US" sz="2000" dirty="0" smtClean="0"/>
            <a:t>The browser issues HEAD request to the server and compares the Last-Modified date</a:t>
          </a:r>
          <a:endParaRPr lang="zh-CN" sz="2000" dirty="0"/>
        </a:p>
      </dgm:t>
    </dgm:pt>
    <dgm:pt modelId="{DDF13081-11AE-4448-83F2-C5806B89F6E7}" type="parTrans" cxnId="{5F2859BC-1A89-4FFC-A7D3-2741F826181B}">
      <dgm:prSet/>
      <dgm:spPr/>
      <dgm:t>
        <a:bodyPr/>
        <a:lstStyle/>
        <a:p>
          <a:endParaRPr lang="zh-CN" altLang="en-US"/>
        </a:p>
      </dgm:t>
    </dgm:pt>
    <dgm:pt modelId="{7B0105B8-6DCD-49DE-937B-01861C341E59}" type="sibTrans" cxnId="{5F2859BC-1A89-4FFC-A7D3-2741F826181B}">
      <dgm:prSet/>
      <dgm:spPr/>
      <dgm:t>
        <a:bodyPr/>
        <a:lstStyle/>
        <a:p>
          <a:endParaRPr lang="zh-CN" altLang="en-US"/>
        </a:p>
      </dgm:t>
    </dgm:pt>
    <dgm:pt modelId="{FB95023D-7164-46BE-AD69-3D396C7BDFA3}">
      <dgm:prSet custT="1"/>
      <dgm:spPr/>
      <dgm:t>
        <a:bodyPr/>
        <a:lstStyle/>
        <a:p>
          <a:pPr rtl="0"/>
          <a:r>
            <a:rPr lang="en-US" sz="2000" dirty="0" smtClean="0"/>
            <a:t>If the cached version is stale</a:t>
          </a:r>
          <a:r>
            <a:rPr lang="zh-CN" sz="2000" dirty="0" smtClean="0"/>
            <a:t>，</a:t>
          </a:r>
          <a:r>
            <a:rPr lang="en-US" sz="2000" dirty="0" smtClean="0"/>
            <a:t>the browser issues GET request and place a copy in the cache</a:t>
          </a:r>
          <a:endParaRPr lang="zh-CN" sz="2000" dirty="0"/>
        </a:p>
      </dgm:t>
    </dgm:pt>
    <dgm:pt modelId="{1E1F5992-3DAB-4075-9006-4DB6836F82BF}" type="parTrans" cxnId="{4433F687-C471-47B5-9517-18F027BB37E9}">
      <dgm:prSet/>
      <dgm:spPr/>
      <dgm:t>
        <a:bodyPr/>
        <a:lstStyle/>
        <a:p>
          <a:endParaRPr lang="zh-CN" altLang="en-US"/>
        </a:p>
      </dgm:t>
    </dgm:pt>
    <dgm:pt modelId="{B4526DDD-56AD-4B42-A33F-7AE59EF8E912}" type="sibTrans" cxnId="{4433F687-C471-47B5-9517-18F027BB37E9}">
      <dgm:prSet/>
      <dgm:spPr/>
      <dgm:t>
        <a:bodyPr/>
        <a:lstStyle/>
        <a:p>
          <a:endParaRPr lang="zh-CN" altLang="en-US"/>
        </a:p>
      </dgm:t>
    </dgm:pt>
    <dgm:pt modelId="{A0E415A4-ABB3-42F3-BBB1-50D88DA30267}">
      <dgm:prSet custT="1"/>
      <dgm:spPr/>
      <dgm:t>
        <a:bodyPr/>
        <a:lstStyle/>
        <a:p>
          <a:r>
            <a:rPr lang="en-US" sz="2000" dirty="0" smtClean="0"/>
            <a:t>Otherwise, the browser uses the cached item</a:t>
          </a:r>
          <a:endParaRPr lang="zh-CN" altLang="en-US" sz="2000" dirty="0"/>
        </a:p>
      </dgm:t>
    </dgm:pt>
    <dgm:pt modelId="{C1A90363-9111-47EE-9F85-C99EEE6A6467}" type="parTrans" cxnId="{11F87E96-B213-4AE6-B7C0-B905B97255A4}">
      <dgm:prSet/>
      <dgm:spPr/>
      <dgm:t>
        <a:bodyPr/>
        <a:lstStyle/>
        <a:p>
          <a:endParaRPr lang="zh-CN" altLang="en-US"/>
        </a:p>
      </dgm:t>
    </dgm:pt>
    <dgm:pt modelId="{DA477817-5819-4E7E-814B-40BB01867A5D}" type="sibTrans" cxnId="{11F87E96-B213-4AE6-B7C0-B905B97255A4}">
      <dgm:prSet/>
      <dgm:spPr/>
      <dgm:t>
        <a:bodyPr/>
        <a:lstStyle/>
        <a:p>
          <a:endParaRPr lang="zh-CN" altLang="en-US"/>
        </a:p>
      </dgm:t>
    </dgm:pt>
    <dgm:pt modelId="{4DDA126E-48A0-4A87-AF81-D75CCE51CE96}">
      <dgm:prSet custT="1"/>
      <dgm:spPr/>
      <dgm:t>
        <a:bodyPr/>
        <a:lstStyle/>
        <a:p>
          <a:r>
            <a:rPr lang="en-US" sz="2000" dirty="0" smtClean="0"/>
            <a:t>A URL for item on a web page</a:t>
          </a:r>
          <a:endParaRPr lang="zh-CN" sz="2000" dirty="0"/>
        </a:p>
      </dgm:t>
    </dgm:pt>
    <dgm:pt modelId="{6CCA2DF6-99CD-4BEE-88EA-5062212E479D}" type="parTrans" cxnId="{14DCD27A-2DC0-46DF-BC45-6EAE12B24E0B}">
      <dgm:prSet/>
      <dgm:spPr/>
      <dgm:t>
        <a:bodyPr/>
        <a:lstStyle/>
        <a:p>
          <a:endParaRPr lang="zh-CN" altLang="en-US"/>
        </a:p>
      </dgm:t>
    </dgm:pt>
    <dgm:pt modelId="{BD9913F0-C384-4255-955C-C0F3BADE826F}" type="sibTrans" cxnId="{14DCD27A-2DC0-46DF-BC45-6EAE12B24E0B}">
      <dgm:prSet/>
      <dgm:spPr/>
      <dgm:t>
        <a:bodyPr/>
        <a:lstStyle/>
        <a:p>
          <a:endParaRPr lang="zh-CN" altLang="en-US"/>
        </a:p>
      </dgm:t>
    </dgm:pt>
    <dgm:pt modelId="{C2BEECF9-3E81-420C-B71A-27EB2D503EAA}">
      <dgm:prSet custT="1"/>
      <dgm:spPr/>
      <dgm:t>
        <a:bodyPr/>
        <a:lstStyle/>
        <a:p>
          <a:r>
            <a:rPr lang="en-US" sz="2000" dirty="0" smtClean="0"/>
            <a:t>If (the item is not in the local cache){</a:t>
          </a:r>
          <a:endParaRPr lang="zh-CN" sz="2000" dirty="0"/>
        </a:p>
      </dgm:t>
    </dgm:pt>
    <dgm:pt modelId="{7A275336-5B8D-4CC1-9CE4-7506034B8A80}" type="parTrans" cxnId="{BDCE9D83-4747-4D7C-847C-9F07A8CDAAC9}">
      <dgm:prSet/>
      <dgm:spPr/>
      <dgm:t>
        <a:bodyPr/>
        <a:lstStyle/>
        <a:p>
          <a:endParaRPr lang="zh-CN" altLang="en-US"/>
        </a:p>
      </dgm:t>
    </dgm:pt>
    <dgm:pt modelId="{F1C3B702-77AF-4CBC-B829-B462FC2EB0AF}" type="sibTrans" cxnId="{BDCE9D83-4747-4D7C-847C-9F07A8CDAAC9}">
      <dgm:prSet/>
      <dgm:spPr/>
      <dgm:t>
        <a:bodyPr/>
        <a:lstStyle/>
        <a:p>
          <a:endParaRPr lang="zh-CN" altLang="en-US"/>
        </a:p>
      </dgm:t>
    </dgm:pt>
    <dgm:pt modelId="{01AA1BF7-3B7C-4086-B134-381E54F4B06D}">
      <dgm:prSet custT="1"/>
      <dgm:spPr/>
      <dgm:t>
        <a:bodyPr/>
        <a:lstStyle/>
        <a:p>
          <a:r>
            <a:rPr lang="en-US" sz="2000" dirty="0" smtClean="0"/>
            <a:t>The browser issues GET request and place a copy in the cache</a:t>
          </a:r>
          <a:endParaRPr lang="zh-CN" sz="2000" dirty="0"/>
        </a:p>
      </dgm:t>
    </dgm:pt>
    <dgm:pt modelId="{2F125A87-2A62-42E5-8451-F272219DE2E4}" type="parTrans" cxnId="{87E3F51C-3438-4ABD-BAC5-F41E21B694FA}">
      <dgm:prSet/>
      <dgm:spPr/>
      <dgm:t>
        <a:bodyPr/>
        <a:lstStyle/>
        <a:p>
          <a:endParaRPr lang="zh-CN" altLang="en-US"/>
        </a:p>
      </dgm:t>
    </dgm:pt>
    <dgm:pt modelId="{75FBD3BE-87EA-406D-83C5-ADCAEA43A79F}" type="sibTrans" cxnId="{87E3F51C-3438-4ABD-BAC5-F41E21B694FA}">
      <dgm:prSet/>
      <dgm:spPr/>
      <dgm:t>
        <a:bodyPr/>
        <a:lstStyle/>
        <a:p>
          <a:endParaRPr lang="zh-CN" altLang="en-US"/>
        </a:p>
      </dgm:t>
    </dgm:pt>
    <dgm:pt modelId="{0B436112-3598-4AAC-B19C-BA7B70E9EB75}">
      <dgm:prSet custT="1"/>
      <dgm:spPr/>
      <dgm:t>
        <a:bodyPr/>
        <a:lstStyle/>
        <a:p>
          <a:r>
            <a:rPr lang="en-US" altLang="zh-CN" sz="2000" dirty="0" smtClean="0"/>
            <a:t>}</a:t>
          </a:r>
          <a:endParaRPr lang="zh-CN" altLang="en-US" sz="2000" dirty="0"/>
        </a:p>
      </dgm:t>
    </dgm:pt>
    <dgm:pt modelId="{953BAE56-059C-4757-BF82-4E5CBBB5BBA9}" type="parTrans" cxnId="{1CD3DE67-3157-4E8D-ADE5-38179BC17C0B}">
      <dgm:prSet/>
      <dgm:spPr/>
      <dgm:t>
        <a:bodyPr/>
        <a:lstStyle/>
        <a:p>
          <a:endParaRPr lang="zh-CN" altLang="en-US"/>
        </a:p>
      </dgm:t>
    </dgm:pt>
    <dgm:pt modelId="{09D9709A-5871-4B82-91D7-F1F5F9EE67A6}" type="sibTrans" cxnId="{1CD3DE67-3157-4E8D-ADE5-38179BC17C0B}">
      <dgm:prSet/>
      <dgm:spPr/>
      <dgm:t>
        <a:bodyPr/>
        <a:lstStyle/>
        <a:p>
          <a:endParaRPr lang="zh-CN" altLang="en-US"/>
        </a:p>
      </dgm:t>
    </dgm:pt>
    <dgm:pt modelId="{CFACA996-14A6-4B72-9AD7-5913FEF53D81}">
      <dgm:prSet custT="1"/>
      <dgm:spPr/>
      <dgm:t>
        <a:bodyPr/>
        <a:lstStyle/>
        <a:p>
          <a:r>
            <a:rPr lang="en-US" sz="2000" dirty="0" smtClean="0"/>
            <a:t>}else{</a:t>
          </a:r>
          <a:endParaRPr lang="zh-CN" sz="2000" dirty="0"/>
        </a:p>
      </dgm:t>
    </dgm:pt>
    <dgm:pt modelId="{BFC52B4B-CCFA-46AE-BF93-CE60950A8583}" type="sibTrans" cxnId="{8657B3F0-E7A5-43CB-AA72-363BF8A506A4}">
      <dgm:prSet/>
      <dgm:spPr/>
      <dgm:t>
        <a:bodyPr/>
        <a:lstStyle/>
        <a:p>
          <a:endParaRPr lang="zh-CN" altLang="en-US"/>
        </a:p>
      </dgm:t>
    </dgm:pt>
    <dgm:pt modelId="{E6423FBE-E6D9-4546-B043-021055B61282}" type="parTrans" cxnId="{8657B3F0-E7A5-43CB-AA72-363BF8A506A4}">
      <dgm:prSet/>
      <dgm:spPr/>
      <dgm:t>
        <a:bodyPr/>
        <a:lstStyle/>
        <a:p>
          <a:endParaRPr lang="zh-CN" altLang="en-US"/>
        </a:p>
      </dgm:t>
    </dgm:pt>
    <dgm:pt modelId="{7DB6180A-A07B-4704-83FD-DCC0629678DC}" type="pres">
      <dgm:prSet presAssocID="{3B28F5E4-CF77-480D-800D-3B5914B5606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1FBA21E-B957-4588-AA76-191FCB1D693C}" type="pres">
      <dgm:prSet presAssocID="{B20EF84E-5756-4218-BC48-7EB9CD4518B5}" presName="parentLin" presStyleCnt="0"/>
      <dgm:spPr/>
    </dgm:pt>
    <dgm:pt modelId="{723DF248-3547-4659-81F0-E375BED6BF73}" type="pres">
      <dgm:prSet presAssocID="{B20EF84E-5756-4218-BC48-7EB9CD4518B5}" presName="parentLeftMargin" presStyleLbl="node1" presStyleIdx="0" presStyleCnt="1"/>
      <dgm:spPr/>
      <dgm:t>
        <a:bodyPr/>
        <a:lstStyle/>
        <a:p>
          <a:endParaRPr lang="zh-CN" altLang="en-US"/>
        </a:p>
      </dgm:t>
    </dgm:pt>
    <dgm:pt modelId="{A0FF2FBC-62E6-487D-9341-A0EAB1337839}" type="pres">
      <dgm:prSet presAssocID="{B20EF84E-5756-4218-BC48-7EB9CD4518B5}" presName="parentText" presStyleLbl="node1" presStyleIdx="0" presStyleCnt="1" custScaleX="127584" custScaleY="45295" custLinFactNeighborX="-10916" custLinFactNeighborY="-7620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F18813F-69F3-426B-8417-B71941D2DE2A}" type="pres">
      <dgm:prSet presAssocID="{B20EF84E-5756-4218-BC48-7EB9CD4518B5}" presName="negativeSpace" presStyleCnt="0"/>
      <dgm:spPr/>
    </dgm:pt>
    <dgm:pt modelId="{0BB75347-3D94-49DD-A718-9C45622A2D8E}" type="pres">
      <dgm:prSet presAssocID="{B20EF84E-5756-4218-BC48-7EB9CD4518B5}" presName="childText" presStyleLbl="conFgAcc1" presStyleIdx="0" presStyleCnt="1" custScaleY="90112" custLinFactNeighborX="306" custLinFactNeighborY="824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153D394-C7F7-4475-A3F6-1F105610B9A6}" type="presOf" srcId="{4DDA126E-48A0-4A87-AF81-D75CCE51CE96}" destId="{0BB75347-3D94-49DD-A718-9C45622A2D8E}" srcOrd="0" destOrd="0" presId="urn:microsoft.com/office/officeart/2005/8/layout/list1"/>
    <dgm:cxn modelId="{87E3F51C-3438-4ABD-BAC5-F41E21B694FA}" srcId="{C2BEECF9-3E81-420C-B71A-27EB2D503EAA}" destId="{01AA1BF7-3B7C-4086-B134-381E54F4B06D}" srcOrd="0" destOrd="0" parTransId="{2F125A87-2A62-42E5-8451-F272219DE2E4}" sibTransId="{75FBD3BE-87EA-406D-83C5-ADCAEA43A79F}"/>
    <dgm:cxn modelId="{E89E79BB-6177-45EE-95C2-09691B647096}" srcId="{3B28F5E4-CF77-480D-800D-3B5914B5606E}" destId="{B20EF84E-5756-4218-BC48-7EB9CD4518B5}" srcOrd="0" destOrd="0" parTransId="{94C9A32E-4272-49EB-8A9C-EE9A5E7D13AD}" sibTransId="{36EA3BDF-9F59-42A7-BE3A-C88CEC6645B3}"/>
    <dgm:cxn modelId="{6D771BCC-1DC0-4055-A063-C4019F56E2A3}" type="presOf" srcId="{C2BEECF9-3E81-420C-B71A-27EB2D503EAA}" destId="{0BB75347-3D94-49DD-A718-9C45622A2D8E}" srcOrd="0" destOrd="1" presId="urn:microsoft.com/office/officeart/2005/8/layout/list1"/>
    <dgm:cxn modelId="{5F2859BC-1A89-4FFC-A7D3-2741F826181B}" srcId="{CFACA996-14A6-4B72-9AD7-5913FEF53D81}" destId="{C1F5538F-F29B-4ECC-BB0D-39D74C0F88D7}" srcOrd="0" destOrd="0" parTransId="{DDF13081-11AE-4448-83F2-C5806B89F6E7}" sibTransId="{7B0105B8-6DCD-49DE-937B-01861C341E59}"/>
    <dgm:cxn modelId="{8657B3F0-E7A5-43CB-AA72-363BF8A506A4}" srcId="{B20EF84E-5756-4218-BC48-7EB9CD4518B5}" destId="{CFACA996-14A6-4B72-9AD7-5913FEF53D81}" srcOrd="2" destOrd="0" parTransId="{E6423FBE-E6D9-4546-B043-021055B61282}" sibTransId="{BFC52B4B-CCFA-46AE-BF93-CE60950A8583}"/>
    <dgm:cxn modelId="{DC202836-39CE-439C-899B-5180660CD7C1}" type="presOf" srcId="{A0E415A4-ABB3-42F3-BBB1-50D88DA30267}" destId="{0BB75347-3D94-49DD-A718-9C45622A2D8E}" srcOrd="0" destOrd="6" presId="urn:microsoft.com/office/officeart/2005/8/layout/list1"/>
    <dgm:cxn modelId="{4735EDA1-76E3-40F3-82AB-7C8258E34500}" type="presOf" srcId="{B20EF84E-5756-4218-BC48-7EB9CD4518B5}" destId="{723DF248-3547-4659-81F0-E375BED6BF73}" srcOrd="0" destOrd="0" presId="urn:microsoft.com/office/officeart/2005/8/layout/list1"/>
    <dgm:cxn modelId="{69AC7FD3-03A0-4A93-BB6C-49F263C985B2}" type="presOf" srcId="{C1F5538F-F29B-4ECC-BB0D-39D74C0F88D7}" destId="{0BB75347-3D94-49DD-A718-9C45622A2D8E}" srcOrd="0" destOrd="4" presId="urn:microsoft.com/office/officeart/2005/8/layout/list1"/>
    <dgm:cxn modelId="{918BF09E-3D60-4CBE-AEB3-3261FBCF5C0C}" type="presOf" srcId="{CFACA996-14A6-4B72-9AD7-5913FEF53D81}" destId="{0BB75347-3D94-49DD-A718-9C45622A2D8E}" srcOrd="0" destOrd="3" presId="urn:microsoft.com/office/officeart/2005/8/layout/list1"/>
    <dgm:cxn modelId="{1CD3DE67-3157-4E8D-ADE5-38179BC17C0B}" srcId="{B20EF84E-5756-4218-BC48-7EB9CD4518B5}" destId="{0B436112-3598-4AAC-B19C-BA7B70E9EB75}" srcOrd="3" destOrd="0" parTransId="{953BAE56-059C-4757-BF82-4E5CBBB5BBA9}" sibTransId="{09D9709A-5871-4B82-91D7-F1F5F9EE67A6}"/>
    <dgm:cxn modelId="{11F87E96-B213-4AE6-B7C0-B905B97255A4}" srcId="{CFACA996-14A6-4B72-9AD7-5913FEF53D81}" destId="{A0E415A4-ABB3-42F3-BBB1-50D88DA30267}" srcOrd="2" destOrd="0" parTransId="{C1A90363-9111-47EE-9F85-C99EEE6A6467}" sibTransId="{DA477817-5819-4E7E-814B-40BB01867A5D}"/>
    <dgm:cxn modelId="{DB79C811-8FF6-4AFE-A892-C277ABD440AB}" type="presOf" srcId="{B20EF84E-5756-4218-BC48-7EB9CD4518B5}" destId="{A0FF2FBC-62E6-487D-9341-A0EAB1337839}" srcOrd="1" destOrd="0" presId="urn:microsoft.com/office/officeart/2005/8/layout/list1"/>
    <dgm:cxn modelId="{BDCE9D83-4747-4D7C-847C-9F07A8CDAAC9}" srcId="{B20EF84E-5756-4218-BC48-7EB9CD4518B5}" destId="{C2BEECF9-3E81-420C-B71A-27EB2D503EAA}" srcOrd="1" destOrd="0" parTransId="{7A275336-5B8D-4CC1-9CE4-7506034B8A80}" sibTransId="{F1C3B702-77AF-4CBC-B829-B462FC2EB0AF}"/>
    <dgm:cxn modelId="{4433F687-C471-47B5-9517-18F027BB37E9}" srcId="{CFACA996-14A6-4B72-9AD7-5913FEF53D81}" destId="{FB95023D-7164-46BE-AD69-3D396C7BDFA3}" srcOrd="1" destOrd="0" parTransId="{1E1F5992-3DAB-4075-9006-4DB6836F82BF}" sibTransId="{B4526DDD-56AD-4B42-A33F-7AE59EF8E912}"/>
    <dgm:cxn modelId="{FDC1F941-E03D-4066-9ACB-282810DD9707}" type="presOf" srcId="{3B28F5E4-CF77-480D-800D-3B5914B5606E}" destId="{7DB6180A-A07B-4704-83FD-DCC0629678DC}" srcOrd="0" destOrd="0" presId="urn:microsoft.com/office/officeart/2005/8/layout/list1"/>
    <dgm:cxn modelId="{14DCD27A-2DC0-46DF-BC45-6EAE12B24E0B}" srcId="{B20EF84E-5756-4218-BC48-7EB9CD4518B5}" destId="{4DDA126E-48A0-4A87-AF81-D75CCE51CE96}" srcOrd="0" destOrd="0" parTransId="{6CCA2DF6-99CD-4BEE-88EA-5062212E479D}" sibTransId="{BD9913F0-C384-4255-955C-C0F3BADE826F}"/>
    <dgm:cxn modelId="{6A7843C3-F178-4202-B1D0-ACB75C1A25DB}" type="presOf" srcId="{01AA1BF7-3B7C-4086-B134-381E54F4B06D}" destId="{0BB75347-3D94-49DD-A718-9C45622A2D8E}" srcOrd="0" destOrd="2" presId="urn:microsoft.com/office/officeart/2005/8/layout/list1"/>
    <dgm:cxn modelId="{094E685E-B657-440E-AF64-B07F267475CF}" type="presOf" srcId="{0B436112-3598-4AAC-B19C-BA7B70E9EB75}" destId="{0BB75347-3D94-49DD-A718-9C45622A2D8E}" srcOrd="0" destOrd="7" presId="urn:microsoft.com/office/officeart/2005/8/layout/list1"/>
    <dgm:cxn modelId="{365D1539-0CC5-4BE3-AA9C-105DADF48297}" type="presOf" srcId="{FB95023D-7164-46BE-AD69-3D396C7BDFA3}" destId="{0BB75347-3D94-49DD-A718-9C45622A2D8E}" srcOrd="0" destOrd="5" presId="urn:microsoft.com/office/officeart/2005/8/layout/list1"/>
    <dgm:cxn modelId="{7C2D377C-0084-4585-B00D-34A2364909A8}" type="presParOf" srcId="{7DB6180A-A07B-4704-83FD-DCC0629678DC}" destId="{F1FBA21E-B957-4588-AA76-191FCB1D693C}" srcOrd="0" destOrd="0" presId="urn:microsoft.com/office/officeart/2005/8/layout/list1"/>
    <dgm:cxn modelId="{4B519260-A8F5-4344-BD9D-17A8CDCFA08F}" type="presParOf" srcId="{F1FBA21E-B957-4588-AA76-191FCB1D693C}" destId="{723DF248-3547-4659-81F0-E375BED6BF73}" srcOrd="0" destOrd="0" presId="urn:microsoft.com/office/officeart/2005/8/layout/list1"/>
    <dgm:cxn modelId="{D27FE7D5-30C9-4F97-87D1-ECBFF4539CE1}" type="presParOf" srcId="{F1FBA21E-B957-4588-AA76-191FCB1D693C}" destId="{A0FF2FBC-62E6-487D-9341-A0EAB1337839}" srcOrd="1" destOrd="0" presId="urn:microsoft.com/office/officeart/2005/8/layout/list1"/>
    <dgm:cxn modelId="{2B038910-E150-4C70-9A41-661A22408316}" type="presParOf" srcId="{7DB6180A-A07B-4704-83FD-DCC0629678DC}" destId="{EF18813F-69F3-426B-8417-B71941D2DE2A}" srcOrd="1" destOrd="0" presId="urn:microsoft.com/office/officeart/2005/8/layout/list1"/>
    <dgm:cxn modelId="{B228AA31-6733-4593-AA8A-1A178F4F2B0A}" type="presParOf" srcId="{7DB6180A-A07B-4704-83FD-DCC0629678DC}" destId="{0BB75347-3D94-49DD-A718-9C45622A2D8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7B9B4697-081D-4585-8F70-CDE1563B5FE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CC205D0-E9BB-4958-985E-1D054CBB8545}">
      <dgm:prSet phldrT="[文本]" custT="1"/>
      <dgm:spPr/>
      <dgm:t>
        <a:bodyPr/>
        <a:lstStyle/>
        <a:p>
          <a:r>
            <a:rPr lang="en-US" sz="2000" dirty="0" smtClean="0"/>
            <a:t>A set of clients</a:t>
          </a:r>
          <a:endParaRPr lang="zh-CN" altLang="en-US" sz="2000" dirty="0"/>
        </a:p>
      </dgm:t>
    </dgm:pt>
    <dgm:pt modelId="{A28FCF50-6475-4F66-9052-B7B64E735689}" type="parTrans" cxnId="{178F89F6-E814-49FC-9F54-F0F486FE312A}">
      <dgm:prSet/>
      <dgm:spPr/>
      <dgm:t>
        <a:bodyPr/>
        <a:lstStyle/>
        <a:p>
          <a:endParaRPr lang="zh-CN" altLang="en-US"/>
        </a:p>
      </dgm:t>
    </dgm:pt>
    <dgm:pt modelId="{FBDDB95A-7B16-4221-92E8-52F2DB77076A}" type="sibTrans" cxnId="{178F89F6-E814-49FC-9F54-F0F486FE312A}">
      <dgm:prSet/>
      <dgm:spPr/>
      <dgm:t>
        <a:bodyPr/>
        <a:lstStyle/>
        <a:p>
          <a:endParaRPr lang="zh-CN" altLang="en-US"/>
        </a:p>
      </dgm:t>
    </dgm:pt>
    <dgm:pt modelId="{610ABBA0-1F4D-4FF8-9B23-81B1648FE487}">
      <dgm:prSet custT="1"/>
      <dgm:spPr/>
      <dgm:t>
        <a:bodyPr/>
        <a:lstStyle/>
        <a:p>
          <a:r>
            <a:rPr lang="en-US" sz="2000" dirty="0" smtClean="0"/>
            <a:t>HTTP Cli</a:t>
          </a:r>
          <a:r>
            <a:rPr lang="en-US" altLang="zh-CN" sz="2000" dirty="0" smtClean="0"/>
            <a:t>e</a:t>
          </a:r>
          <a:r>
            <a:rPr lang="en-US" sz="2000" dirty="0" smtClean="0"/>
            <a:t>nt, </a:t>
          </a:r>
          <a:r>
            <a:rPr lang="en-US" altLang="zh-CN" sz="2000" dirty="0" smtClean="0"/>
            <a:t>FTP Client and Mail Client</a:t>
          </a:r>
          <a:endParaRPr lang="zh-CN" altLang="en-US" sz="2000" dirty="0"/>
        </a:p>
      </dgm:t>
    </dgm:pt>
    <dgm:pt modelId="{FF9A0008-C9F0-47DC-8963-EC830BA1AACE}" type="parTrans" cxnId="{E6F18824-45B6-4091-8255-6B2E019ABC55}">
      <dgm:prSet/>
      <dgm:spPr/>
      <dgm:t>
        <a:bodyPr/>
        <a:lstStyle/>
        <a:p>
          <a:endParaRPr lang="zh-CN" altLang="en-US"/>
        </a:p>
      </dgm:t>
    </dgm:pt>
    <dgm:pt modelId="{3C987F8C-CB4C-4472-B7EF-D26C2EBC38C3}" type="sibTrans" cxnId="{E6F18824-45B6-4091-8255-6B2E019ABC55}">
      <dgm:prSet/>
      <dgm:spPr/>
      <dgm:t>
        <a:bodyPr/>
        <a:lstStyle/>
        <a:p>
          <a:endParaRPr lang="zh-CN" altLang="en-US"/>
        </a:p>
      </dgm:t>
    </dgm:pt>
    <dgm:pt modelId="{C8AEAC36-6D04-490F-B327-19AA233E2745}">
      <dgm:prSet custT="1"/>
      <dgm:spPr/>
      <dgm:t>
        <a:bodyPr/>
        <a:lstStyle/>
        <a:p>
          <a:r>
            <a:rPr lang="en-US" sz="2000" dirty="0" smtClean="0"/>
            <a:t>A set of interpreters</a:t>
          </a:r>
          <a:endParaRPr lang="zh-CN" altLang="en-US" sz="2000" dirty="0"/>
        </a:p>
      </dgm:t>
    </dgm:pt>
    <dgm:pt modelId="{A3896CA6-66C7-4AF0-9CD1-C2D20B6B5AF0}" type="parTrans" cxnId="{3F451B50-E4B1-40C1-AFEA-8D26E08B7E37}">
      <dgm:prSet/>
      <dgm:spPr/>
      <dgm:t>
        <a:bodyPr/>
        <a:lstStyle/>
        <a:p>
          <a:endParaRPr lang="zh-CN" altLang="en-US"/>
        </a:p>
      </dgm:t>
    </dgm:pt>
    <dgm:pt modelId="{5FA287CB-6D7C-4F2A-A117-0C10598B2C7F}" type="sibTrans" cxnId="{3F451B50-E4B1-40C1-AFEA-8D26E08B7E37}">
      <dgm:prSet/>
      <dgm:spPr/>
      <dgm:t>
        <a:bodyPr/>
        <a:lstStyle/>
        <a:p>
          <a:endParaRPr lang="zh-CN" altLang="en-US"/>
        </a:p>
      </dgm:t>
    </dgm:pt>
    <dgm:pt modelId="{60351937-1D1F-4AA2-90EB-4CAF1C472D4E}">
      <dgm:prSet custT="1"/>
      <dgm:spPr/>
      <dgm:t>
        <a:bodyPr/>
        <a:lstStyle/>
        <a:p>
          <a:r>
            <a:rPr lang="en-US" altLang="zh-CN" sz="2000" dirty="0" smtClean="0"/>
            <a:t>HTML interpreter</a:t>
          </a:r>
          <a:endParaRPr lang="zh-CN" altLang="en-US" sz="2000" dirty="0"/>
        </a:p>
      </dgm:t>
    </dgm:pt>
    <dgm:pt modelId="{BDE223F8-C2E3-4CC9-9512-A007F15BDA7B}" type="parTrans" cxnId="{0A6A6A7B-4C82-4CA8-B626-680A47D6C994}">
      <dgm:prSet/>
      <dgm:spPr/>
      <dgm:t>
        <a:bodyPr/>
        <a:lstStyle/>
        <a:p>
          <a:endParaRPr lang="zh-CN" altLang="en-US"/>
        </a:p>
      </dgm:t>
    </dgm:pt>
    <dgm:pt modelId="{30FBC36A-A004-473F-9627-C0B8DE394DCA}" type="sibTrans" cxnId="{0A6A6A7B-4C82-4CA8-B626-680A47D6C994}">
      <dgm:prSet/>
      <dgm:spPr/>
      <dgm:t>
        <a:bodyPr/>
        <a:lstStyle/>
        <a:p>
          <a:endParaRPr lang="zh-CN" altLang="en-US"/>
        </a:p>
      </dgm:t>
    </dgm:pt>
    <dgm:pt modelId="{133B2597-1108-4F1D-96BB-8267057B9E19}">
      <dgm:prSet custT="1"/>
      <dgm:spPr/>
      <dgm:t>
        <a:bodyPr/>
        <a:lstStyle/>
        <a:p>
          <a:r>
            <a:rPr lang="en-US" sz="2000" dirty="0" smtClean="0"/>
            <a:t>They can download several documents from remote servers</a:t>
          </a:r>
          <a:endParaRPr lang="zh-CN" altLang="en-US" sz="2000" dirty="0"/>
        </a:p>
      </dgm:t>
    </dgm:pt>
    <dgm:pt modelId="{5E13BEE7-5BA5-4CD4-B2CE-DEFDEE68F5BB}" type="parTrans" cxnId="{1BA9CF7C-E7F7-49D5-80D6-775C1430DB17}">
      <dgm:prSet/>
      <dgm:spPr/>
      <dgm:t>
        <a:bodyPr/>
        <a:lstStyle/>
        <a:p>
          <a:endParaRPr lang="zh-CN" altLang="en-US"/>
        </a:p>
      </dgm:t>
    </dgm:pt>
    <dgm:pt modelId="{D022EB98-906E-40F4-A256-51ECFC13F4A3}" type="sibTrans" cxnId="{1BA9CF7C-E7F7-49D5-80D6-775C1430DB17}">
      <dgm:prSet/>
      <dgm:spPr/>
      <dgm:t>
        <a:bodyPr/>
        <a:lstStyle/>
        <a:p>
          <a:endParaRPr lang="zh-CN" altLang="en-US"/>
        </a:p>
      </dgm:t>
    </dgm:pt>
    <dgm:pt modelId="{E739AD7D-16F8-440C-94AF-2FE55B1BAFC6}">
      <dgm:prSet custT="1"/>
      <dgm:spPr/>
      <dgm:t>
        <a:bodyPr/>
        <a:lstStyle/>
        <a:p>
          <a:r>
            <a:rPr lang="en-US" sz="2000" dirty="0" smtClean="0"/>
            <a:t>They can interpret and display the documents</a:t>
          </a:r>
          <a:endParaRPr lang="zh-CN" altLang="en-US" sz="2000" dirty="0"/>
        </a:p>
      </dgm:t>
    </dgm:pt>
    <dgm:pt modelId="{638B067A-DB58-4766-918F-9B08E60944A5}" type="parTrans" cxnId="{3BF6E897-1C13-4E02-A30F-627AB6F910FC}">
      <dgm:prSet/>
      <dgm:spPr/>
    </dgm:pt>
    <dgm:pt modelId="{BEE8DD1F-B052-46F0-82AC-E848F2B0A32B}" type="sibTrans" cxnId="{3BF6E897-1C13-4E02-A30F-627AB6F910FC}">
      <dgm:prSet/>
      <dgm:spPr/>
    </dgm:pt>
    <dgm:pt modelId="{C88ECAF5-6BA9-4B16-96CC-E003A385A722}" type="pres">
      <dgm:prSet presAssocID="{7B9B4697-081D-4585-8F70-CDE1563B5FE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01862C8-9F84-4D54-8C59-483293ECDC51}" type="pres">
      <dgm:prSet presAssocID="{ACC205D0-E9BB-4958-985E-1D054CBB8545}" presName="parentLin" presStyleCnt="0"/>
      <dgm:spPr/>
    </dgm:pt>
    <dgm:pt modelId="{762B42E5-8CF5-4908-BBFA-208D1A1E258B}" type="pres">
      <dgm:prSet presAssocID="{ACC205D0-E9BB-4958-985E-1D054CBB8545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82B4EAEA-32E4-49AB-A3A1-1FF494D2F89F}" type="pres">
      <dgm:prSet presAssocID="{ACC205D0-E9BB-4958-985E-1D054CBB8545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62B59A1-DD98-4820-BF01-E7D50B5C9F4E}" type="pres">
      <dgm:prSet presAssocID="{ACC205D0-E9BB-4958-985E-1D054CBB8545}" presName="negativeSpace" presStyleCnt="0"/>
      <dgm:spPr/>
    </dgm:pt>
    <dgm:pt modelId="{A02D40AC-DF7C-429D-A3C9-6DED4C9AA0BD}" type="pres">
      <dgm:prSet presAssocID="{ACC205D0-E9BB-4958-985E-1D054CBB8545}" presName="childText" presStyleLbl="conFgAcc1" presStyleIdx="0" presStyleCnt="2" custScaleY="9210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0EC77D8-DC2E-4CB2-8621-EDC279E7D153}" type="pres">
      <dgm:prSet presAssocID="{FBDDB95A-7B16-4221-92E8-52F2DB77076A}" presName="spaceBetweenRectangles" presStyleCnt="0"/>
      <dgm:spPr/>
    </dgm:pt>
    <dgm:pt modelId="{76F6DCD6-1B81-46DB-A7DE-9B4494D38D83}" type="pres">
      <dgm:prSet presAssocID="{C8AEAC36-6D04-490F-B327-19AA233E2745}" presName="parentLin" presStyleCnt="0"/>
      <dgm:spPr/>
    </dgm:pt>
    <dgm:pt modelId="{7ECCFBE8-821A-45B9-9280-80D5B7A45443}" type="pres">
      <dgm:prSet presAssocID="{C8AEAC36-6D04-490F-B327-19AA233E2745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6D4811BD-3176-4637-A7EE-07E6A2FDD2AD}" type="pres">
      <dgm:prSet presAssocID="{C8AEAC36-6D04-490F-B327-19AA233E2745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E76BE4-85F1-4B8A-BFD6-EDD18FF95B45}" type="pres">
      <dgm:prSet presAssocID="{C8AEAC36-6D04-490F-B327-19AA233E2745}" presName="negativeSpace" presStyleCnt="0"/>
      <dgm:spPr/>
    </dgm:pt>
    <dgm:pt modelId="{C5DA7EDB-A345-41A9-88B5-DCFC3F3079F8}" type="pres">
      <dgm:prSet presAssocID="{C8AEAC36-6D04-490F-B327-19AA233E2745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151C228-0409-4AEF-A65D-75727C06227C}" type="presOf" srcId="{C8AEAC36-6D04-490F-B327-19AA233E2745}" destId="{6D4811BD-3176-4637-A7EE-07E6A2FDD2AD}" srcOrd="1" destOrd="0" presId="urn:microsoft.com/office/officeart/2005/8/layout/list1"/>
    <dgm:cxn modelId="{1BA9CF7C-E7F7-49D5-80D6-775C1430DB17}" srcId="{ACC205D0-E9BB-4958-985E-1D054CBB8545}" destId="{133B2597-1108-4F1D-96BB-8267057B9E19}" srcOrd="0" destOrd="0" parTransId="{5E13BEE7-5BA5-4CD4-B2CE-DEFDEE68F5BB}" sibTransId="{D022EB98-906E-40F4-A256-51ECFC13F4A3}"/>
    <dgm:cxn modelId="{DF6ADDD2-D524-4306-B409-7E15B617CD25}" type="presOf" srcId="{C8AEAC36-6D04-490F-B327-19AA233E2745}" destId="{7ECCFBE8-821A-45B9-9280-80D5B7A45443}" srcOrd="0" destOrd="0" presId="urn:microsoft.com/office/officeart/2005/8/layout/list1"/>
    <dgm:cxn modelId="{FE68B16C-BEE0-4081-9C64-632ED4E34681}" type="presOf" srcId="{ACC205D0-E9BB-4958-985E-1D054CBB8545}" destId="{762B42E5-8CF5-4908-BBFA-208D1A1E258B}" srcOrd="0" destOrd="0" presId="urn:microsoft.com/office/officeart/2005/8/layout/list1"/>
    <dgm:cxn modelId="{B1159EBE-DAD0-4073-8EDD-BA305C418BA8}" type="presOf" srcId="{7B9B4697-081D-4585-8F70-CDE1563B5FED}" destId="{C88ECAF5-6BA9-4B16-96CC-E003A385A722}" srcOrd="0" destOrd="0" presId="urn:microsoft.com/office/officeart/2005/8/layout/list1"/>
    <dgm:cxn modelId="{E6F18824-45B6-4091-8255-6B2E019ABC55}" srcId="{133B2597-1108-4F1D-96BB-8267057B9E19}" destId="{610ABBA0-1F4D-4FF8-9B23-81B1648FE487}" srcOrd="0" destOrd="0" parTransId="{FF9A0008-C9F0-47DC-8963-EC830BA1AACE}" sibTransId="{3C987F8C-CB4C-4472-B7EF-D26C2EBC38C3}"/>
    <dgm:cxn modelId="{3B4B9B26-980A-44CC-BBAC-4B3B9C968BD8}" type="presOf" srcId="{ACC205D0-E9BB-4958-985E-1D054CBB8545}" destId="{82B4EAEA-32E4-49AB-A3A1-1FF494D2F89F}" srcOrd="1" destOrd="0" presId="urn:microsoft.com/office/officeart/2005/8/layout/list1"/>
    <dgm:cxn modelId="{BB739397-ABA6-4035-8B58-0175365F297E}" type="presOf" srcId="{E739AD7D-16F8-440C-94AF-2FE55B1BAFC6}" destId="{C5DA7EDB-A345-41A9-88B5-DCFC3F3079F8}" srcOrd="0" destOrd="0" presId="urn:microsoft.com/office/officeart/2005/8/layout/list1"/>
    <dgm:cxn modelId="{178F89F6-E814-49FC-9F54-F0F486FE312A}" srcId="{7B9B4697-081D-4585-8F70-CDE1563B5FED}" destId="{ACC205D0-E9BB-4958-985E-1D054CBB8545}" srcOrd="0" destOrd="0" parTransId="{A28FCF50-6475-4F66-9052-B7B64E735689}" sibTransId="{FBDDB95A-7B16-4221-92E8-52F2DB77076A}"/>
    <dgm:cxn modelId="{32A867DF-8E12-4BB2-A544-B742465F0B28}" type="presOf" srcId="{133B2597-1108-4F1D-96BB-8267057B9E19}" destId="{A02D40AC-DF7C-429D-A3C9-6DED4C9AA0BD}" srcOrd="0" destOrd="0" presId="urn:microsoft.com/office/officeart/2005/8/layout/list1"/>
    <dgm:cxn modelId="{CC8A7E74-D48C-4958-B463-A12EE0234B88}" type="presOf" srcId="{610ABBA0-1F4D-4FF8-9B23-81B1648FE487}" destId="{A02D40AC-DF7C-429D-A3C9-6DED4C9AA0BD}" srcOrd="0" destOrd="1" presId="urn:microsoft.com/office/officeart/2005/8/layout/list1"/>
    <dgm:cxn modelId="{A3DC50A6-CE8C-450D-B145-074898FE188C}" type="presOf" srcId="{60351937-1D1F-4AA2-90EB-4CAF1C472D4E}" destId="{C5DA7EDB-A345-41A9-88B5-DCFC3F3079F8}" srcOrd="0" destOrd="1" presId="urn:microsoft.com/office/officeart/2005/8/layout/list1"/>
    <dgm:cxn modelId="{0A6A6A7B-4C82-4CA8-B626-680A47D6C994}" srcId="{C8AEAC36-6D04-490F-B327-19AA233E2745}" destId="{60351937-1D1F-4AA2-90EB-4CAF1C472D4E}" srcOrd="1" destOrd="0" parTransId="{BDE223F8-C2E3-4CC9-9512-A007F15BDA7B}" sibTransId="{30FBC36A-A004-473F-9627-C0B8DE394DCA}"/>
    <dgm:cxn modelId="{3F451B50-E4B1-40C1-AFEA-8D26E08B7E37}" srcId="{7B9B4697-081D-4585-8F70-CDE1563B5FED}" destId="{C8AEAC36-6D04-490F-B327-19AA233E2745}" srcOrd="1" destOrd="0" parTransId="{A3896CA6-66C7-4AF0-9CD1-C2D20B6B5AF0}" sibTransId="{5FA287CB-6D7C-4F2A-A117-0C10598B2C7F}"/>
    <dgm:cxn modelId="{3BF6E897-1C13-4E02-A30F-627AB6F910FC}" srcId="{C8AEAC36-6D04-490F-B327-19AA233E2745}" destId="{E739AD7D-16F8-440C-94AF-2FE55B1BAFC6}" srcOrd="0" destOrd="0" parTransId="{638B067A-DB58-4766-918F-9B08E60944A5}" sibTransId="{BEE8DD1F-B052-46F0-82AC-E848F2B0A32B}"/>
    <dgm:cxn modelId="{C0C56682-3A4F-40B5-B892-0CAF471F50CF}" type="presParOf" srcId="{C88ECAF5-6BA9-4B16-96CC-E003A385A722}" destId="{501862C8-9F84-4D54-8C59-483293ECDC51}" srcOrd="0" destOrd="0" presId="urn:microsoft.com/office/officeart/2005/8/layout/list1"/>
    <dgm:cxn modelId="{9013BEAA-B607-4DE1-9941-4E26A9913D48}" type="presParOf" srcId="{501862C8-9F84-4D54-8C59-483293ECDC51}" destId="{762B42E5-8CF5-4908-BBFA-208D1A1E258B}" srcOrd="0" destOrd="0" presId="urn:microsoft.com/office/officeart/2005/8/layout/list1"/>
    <dgm:cxn modelId="{94A10D9D-D60A-4850-9987-D913C9BE66AD}" type="presParOf" srcId="{501862C8-9F84-4D54-8C59-483293ECDC51}" destId="{82B4EAEA-32E4-49AB-A3A1-1FF494D2F89F}" srcOrd="1" destOrd="0" presId="urn:microsoft.com/office/officeart/2005/8/layout/list1"/>
    <dgm:cxn modelId="{7D9E0F64-8617-4F54-82E7-4DC7665A0B0E}" type="presParOf" srcId="{C88ECAF5-6BA9-4B16-96CC-E003A385A722}" destId="{B62B59A1-DD98-4820-BF01-E7D50B5C9F4E}" srcOrd="1" destOrd="0" presId="urn:microsoft.com/office/officeart/2005/8/layout/list1"/>
    <dgm:cxn modelId="{A141CD98-3672-4D02-97C5-9504160D3EB3}" type="presParOf" srcId="{C88ECAF5-6BA9-4B16-96CC-E003A385A722}" destId="{A02D40AC-DF7C-429D-A3C9-6DED4C9AA0BD}" srcOrd="2" destOrd="0" presId="urn:microsoft.com/office/officeart/2005/8/layout/list1"/>
    <dgm:cxn modelId="{8B091AD9-A87A-42AE-BE86-F38A8D0078F9}" type="presParOf" srcId="{C88ECAF5-6BA9-4B16-96CC-E003A385A722}" destId="{60EC77D8-DC2E-4CB2-8621-EDC279E7D153}" srcOrd="3" destOrd="0" presId="urn:microsoft.com/office/officeart/2005/8/layout/list1"/>
    <dgm:cxn modelId="{BFB1DFB4-A6AE-44CB-880E-FE5F59A135FF}" type="presParOf" srcId="{C88ECAF5-6BA9-4B16-96CC-E003A385A722}" destId="{76F6DCD6-1B81-46DB-A7DE-9B4494D38D83}" srcOrd="4" destOrd="0" presId="urn:microsoft.com/office/officeart/2005/8/layout/list1"/>
    <dgm:cxn modelId="{80859BF3-2482-4FDB-A5BA-F4BAE2C498B5}" type="presParOf" srcId="{76F6DCD6-1B81-46DB-A7DE-9B4494D38D83}" destId="{7ECCFBE8-821A-45B9-9280-80D5B7A45443}" srcOrd="0" destOrd="0" presId="urn:microsoft.com/office/officeart/2005/8/layout/list1"/>
    <dgm:cxn modelId="{62212336-660B-4000-A1CC-56A051E76DFC}" type="presParOf" srcId="{76F6DCD6-1B81-46DB-A7DE-9B4494D38D83}" destId="{6D4811BD-3176-4637-A7EE-07E6A2FDD2AD}" srcOrd="1" destOrd="0" presId="urn:microsoft.com/office/officeart/2005/8/layout/list1"/>
    <dgm:cxn modelId="{793515A4-61D2-4930-9BDB-80BFCF12E4E9}" type="presParOf" srcId="{C88ECAF5-6BA9-4B16-96CC-E003A385A722}" destId="{C6E76BE4-85F1-4B8A-BFD6-EDD18FF95B45}" srcOrd="5" destOrd="0" presId="urn:microsoft.com/office/officeart/2005/8/layout/list1"/>
    <dgm:cxn modelId="{D47EF4E2-587C-46FE-8E47-908B6C47C713}" type="presParOf" srcId="{C88ECAF5-6BA9-4B16-96CC-E003A385A722}" destId="{C5DA7EDB-A345-41A9-88B5-DCFC3F3079F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3B28F5E4-CF77-480D-800D-3B5914B5606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20EF84E-5756-4218-BC48-7EB9CD4518B5}">
      <dgm:prSet custT="1"/>
      <dgm:spPr/>
      <dgm:t>
        <a:bodyPr/>
        <a:lstStyle/>
        <a:p>
          <a:pPr rtl="0"/>
          <a:r>
            <a:rPr lang="en-US" sz="2400" dirty="0" smtClean="0"/>
            <a:t>Non-textual Information</a:t>
          </a:r>
          <a:endParaRPr lang="zh-CN" sz="2400" dirty="0"/>
        </a:p>
      </dgm:t>
    </dgm:pt>
    <dgm:pt modelId="{94C9A32E-4272-49EB-8A9C-EE9A5E7D13AD}" type="parTrans" cxnId="{E89E79BB-6177-45EE-95C2-09691B647096}">
      <dgm:prSet/>
      <dgm:spPr/>
      <dgm:t>
        <a:bodyPr/>
        <a:lstStyle/>
        <a:p>
          <a:endParaRPr lang="zh-CN" altLang="en-US"/>
        </a:p>
      </dgm:t>
    </dgm:pt>
    <dgm:pt modelId="{36EA3BDF-9F59-42A7-BE3A-C88CEC6645B3}" type="sibTrans" cxnId="{E89E79BB-6177-45EE-95C2-09691B647096}">
      <dgm:prSet/>
      <dgm:spPr/>
      <dgm:t>
        <a:bodyPr/>
        <a:lstStyle/>
        <a:p>
          <a:endParaRPr lang="zh-CN" altLang="en-US"/>
        </a:p>
      </dgm:t>
    </dgm:pt>
    <dgm:pt modelId="{C1F5538F-F29B-4ECC-BB0D-39D74C0F88D7}">
      <dgm:prSet custT="1"/>
      <dgm:spPr/>
      <dgm:t>
        <a:bodyPr/>
        <a:lstStyle/>
        <a:p>
          <a:pPr rtl="0"/>
          <a:r>
            <a:rPr lang="en-US" sz="2400" dirty="0" smtClean="0"/>
            <a:t>They are not inserted directly in an HTML document</a:t>
          </a:r>
          <a:endParaRPr lang="zh-CN" sz="2400" dirty="0"/>
        </a:p>
      </dgm:t>
    </dgm:pt>
    <dgm:pt modelId="{DDF13081-11AE-4448-83F2-C5806B89F6E7}" type="parTrans" cxnId="{5F2859BC-1A89-4FFC-A7D3-2741F826181B}">
      <dgm:prSet/>
      <dgm:spPr/>
      <dgm:t>
        <a:bodyPr/>
        <a:lstStyle/>
        <a:p>
          <a:endParaRPr lang="zh-CN" altLang="en-US"/>
        </a:p>
      </dgm:t>
    </dgm:pt>
    <dgm:pt modelId="{7B0105B8-6DCD-49DE-937B-01861C341E59}" type="sibTrans" cxnId="{5F2859BC-1A89-4FFC-A7D3-2741F826181B}">
      <dgm:prSet/>
      <dgm:spPr/>
      <dgm:t>
        <a:bodyPr/>
        <a:lstStyle/>
        <a:p>
          <a:endParaRPr lang="zh-CN" altLang="en-US"/>
        </a:p>
      </dgm:t>
    </dgm:pt>
    <dgm:pt modelId="{5BFB6FD0-5FBE-4EEF-8584-0329C9AC057D}">
      <dgm:prSet custT="1"/>
      <dgm:spPr/>
      <dgm:t>
        <a:bodyPr/>
        <a:lstStyle/>
        <a:p>
          <a:r>
            <a:rPr lang="en-US" sz="2400" dirty="0" smtClean="0"/>
            <a:t>They reside in a separate location</a:t>
          </a:r>
          <a:endParaRPr lang="zh-CN" sz="2400" dirty="0"/>
        </a:p>
      </dgm:t>
    </dgm:pt>
    <dgm:pt modelId="{7FF523FE-511D-4308-B04C-78776F297B0E}" type="parTrans" cxnId="{3897934F-CA35-42A7-AF5B-68A1875909FB}">
      <dgm:prSet/>
      <dgm:spPr/>
      <dgm:t>
        <a:bodyPr/>
        <a:lstStyle/>
        <a:p>
          <a:endParaRPr lang="zh-CN" altLang="en-US"/>
        </a:p>
      </dgm:t>
    </dgm:pt>
    <dgm:pt modelId="{E7854B33-55ED-443D-A7C1-89267751D472}" type="sibTrans" cxnId="{3897934F-CA35-42A7-AF5B-68A1875909FB}">
      <dgm:prSet/>
      <dgm:spPr/>
      <dgm:t>
        <a:bodyPr/>
        <a:lstStyle/>
        <a:p>
          <a:endParaRPr lang="zh-CN" altLang="en-US"/>
        </a:p>
      </dgm:t>
    </dgm:pt>
    <dgm:pt modelId="{1835C901-0E78-48C0-8C56-F47976901620}">
      <dgm:prSet custT="1"/>
      <dgm:spPr/>
      <dgm:t>
        <a:bodyPr/>
        <a:lstStyle/>
        <a:p>
          <a:r>
            <a:rPr lang="en-US" sz="2400" dirty="0" smtClean="0"/>
            <a:t>The document contains a reference to the information</a:t>
          </a:r>
          <a:endParaRPr lang="zh-CN" altLang="en-US" sz="2400" dirty="0"/>
        </a:p>
      </dgm:t>
    </dgm:pt>
    <dgm:pt modelId="{C794B7E6-C4F8-49F8-8AAF-1CBECB07DC7C}" type="parTrans" cxnId="{7A0DF820-4BA9-4E0A-8F2B-AB28CA103AE7}">
      <dgm:prSet/>
      <dgm:spPr/>
      <dgm:t>
        <a:bodyPr/>
        <a:lstStyle/>
        <a:p>
          <a:endParaRPr lang="zh-CN" altLang="en-US"/>
        </a:p>
      </dgm:t>
    </dgm:pt>
    <dgm:pt modelId="{D46D548D-E7F0-40BF-87A9-B233E12B3BEF}" type="sibTrans" cxnId="{7A0DF820-4BA9-4E0A-8F2B-AB28CA103AE7}">
      <dgm:prSet/>
      <dgm:spPr/>
      <dgm:t>
        <a:bodyPr/>
        <a:lstStyle/>
        <a:p>
          <a:endParaRPr lang="zh-CN" altLang="en-US"/>
        </a:p>
      </dgm:t>
    </dgm:pt>
    <dgm:pt modelId="{055A6AE6-4813-430E-A870-04093E646C28}">
      <dgm:prSet custT="1"/>
      <dgm:spPr/>
      <dgm:t>
        <a:bodyPr/>
        <a:lstStyle/>
        <a:p>
          <a:r>
            <a:rPr lang="en-US" sz="2400" dirty="0" smtClean="0"/>
            <a:t>Non-textual Information Process</a:t>
          </a:r>
          <a:endParaRPr lang="zh-CN" altLang="en-US" sz="2400" dirty="0"/>
        </a:p>
      </dgm:t>
    </dgm:pt>
    <dgm:pt modelId="{EBE4B383-BA13-469E-A9B0-B739A877F0C8}" type="parTrans" cxnId="{7BE05A28-33BC-4EE4-BC17-48DB51E8550E}">
      <dgm:prSet/>
      <dgm:spPr/>
      <dgm:t>
        <a:bodyPr/>
        <a:lstStyle/>
        <a:p>
          <a:endParaRPr lang="zh-CN" altLang="en-US"/>
        </a:p>
      </dgm:t>
    </dgm:pt>
    <dgm:pt modelId="{D7000679-CB1A-4443-9FB0-B4A616261FB5}" type="sibTrans" cxnId="{7BE05A28-33BC-4EE4-BC17-48DB51E8550E}">
      <dgm:prSet/>
      <dgm:spPr/>
      <dgm:t>
        <a:bodyPr/>
        <a:lstStyle/>
        <a:p>
          <a:endParaRPr lang="zh-CN" altLang="en-US"/>
        </a:p>
      </dgm:t>
    </dgm:pt>
    <dgm:pt modelId="{96246178-7248-4A0B-8FCD-7D2D37177A47}">
      <dgm:prSet custT="1"/>
      <dgm:spPr/>
      <dgm:t>
        <a:bodyPr/>
        <a:lstStyle/>
        <a:p>
          <a:pPr rtl="0"/>
          <a:r>
            <a:rPr lang="en-US" sz="2400" dirty="0" smtClean="0"/>
            <a:t>When a browser encounters such a reference</a:t>
          </a:r>
          <a:r>
            <a:rPr lang="zh-CN" sz="2400" dirty="0" smtClean="0"/>
            <a:t>，</a:t>
          </a:r>
          <a:r>
            <a:rPr lang="en-US" sz="2400" dirty="0" smtClean="0"/>
            <a:t>it goes to the specified location</a:t>
          </a:r>
          <a:endParaRPr lang="zh-CN" altLang="en-US" sz="2400" dirty="0"/>
        </a:p>
      </dgm:t>
    </dgm:pt>
    <dgm:pt modelId="{15A3C242-2616-41CC-8827-5C51716CE823}" type="parTrans" cxnId="{20FB971B-103C-4D03-861C-05B645EAA378}">
      <dgm:prSet/>
      <dgm:spPr/>
      <dgm:t>
        <a:bodyPr/>
        <a:lstStyle/>
        <a:p>
          <a:endParaRPr lang="zh-CN" altLang="en-US"/>
        </a:p>
      </dgm:t>
    </dgm:pt>
    <dgm:pt modelId="{12D4EFBD-6A20-42EA-980F-C37E04590A52}" type="sibTrans" cxnId="{20FB971B-103C-4D03-861C-05B645EAA378}">
      <dgm:prSet/>
      <dgm:spPr/>
      <dgm:t>
        <a:bodyPr/>
        <a:lstStyle/>
        <a:p>
          <a:endParaRPr lang="zh-CN" altLang="en-US"/>
        </a:p>
      </dgm:t>
    </dgm:pt>
    <dgm:pt modelId="{D334C2C5-0A89-4BE1-B6B5-11FA01F7301D}">
      <dgm:prSet custT="1"/>
      <dgm:spPr/>
      <dgm:t>
        <a:bodyPr/>
        <a:lstStyle/>
        <a:p>
          <a:pPr rtl="0"/>
          <a:r>
            <a:rPr lang="en-US" sz="2400" dirty="0" smtClean="0"/>
            <a:t>A </a:t>
          </a:r>
          <a:r>
            <a:rPr lang="en-US" altLang="zh-CN" sz="2400" dirty="0" smtClean="0"/>
            <a:t>client</a:t>
          </a:r>
          <a:r>
            <a:rPr lang="en-US" sz="2400" dirty="0" smtClean="0"/>
            <a:t> obtains a copy of the non-textual Information</a:t>
          </a:r>
          <a:endParaRPr lang="zh-CN" sz="2400" dirty="0"/>
        </a:p>
      </dgm:t>
    </dgm:pt>
    <dgm:pt modelId="{57A753E4-D840-435B-B45D-4E3176C513BD}" type="parTrans" cxnId="{42BB4671-2C67-4E17-BD12-0E42E8F70FDC}">
      <dgm:prSet/>
      <dgm:spPr/>
      <dgm:t>
        <a:bodyPr/>
        <a:lstStyle/>
        <a:p>
          <a:endParaRPr lang="zh-CN" altLang="en-US"/>
        </a:p>
      </dgm:t>
    </dgm:pt>
    <dgm:pt modelId="{3DFD7C88-142C-4F07-8CE1-B3380EDB6FF8}" type="sibTrans" cxnId="{42BB4671-2C67-4E17-BD12-0E42E8F70FDC}">
      <dgm:prSet/>
      <dgm:spPr/>
      <dgm:t>
        <a:bodyPr/>
        <a:lstStyle/>
        <a:p>
          <a:endParaRPr lang="zh-CN" altLang="en-US"/>
        </a:p>
      </dgm:t>
    </dgm:pt>
    <dgm:pt modelId="{88F0B1CC-50CE-4E4A-B4FF-C7BB34FB8E9F}">
      <dgm:prSet custT="1"/>
      <dgm:spPr/>
      <dgm:t>
        <a:bodyPr/>
        <a:lstStyle/>
        <a:p>
          <a:pPr rtl="0"/>
          <a:r>
            <a:rPr lang="en-US" sz="2400" dirty="0" smtClean="0"/>
            <a:t>A </a:t>
          </a:r>
          <a:r>
            <a:rPr lang="en-US" altLang="zh-CN" sz="2400" dirty="0" smtClean="0"/>
            <a:t>interpreter </a:t>
          </a:r>
          <a:r>
            <a:rPr lang="en-US" sz="2400" dirty="0" smtClean="0"/>
            <a:t>inserts the information in the displayed document</a:t>
          </a:r>
          <a:endParaRPr lang="zh-CN" sz="2400" dirty="0"/>
        </a:p>
      </dgm:t>
    </dgm:pt>
    <dgm:pt modelId="{FFEA4589-72A3-43CF-B694-6B37A2204D12}" type="parTrans" cxnId="{F813094A-68C0-4264-8CDA-7B3561E4DA92}">
      <dgm:prSet/>
      <dgm:spPr/>
      <dgm:t>
        <a:bodyPr/>
        <a:lstStyle/>
        <a:p>
          <a:endParaRPr lang="zh-CN" altLang="en-US"/>
        </a:p>
      </dgm:t>
    </dgm:pt>
    <dgm:pt modelId="{53237C85-B6D6-4A2F-AF1E-788E96B7A526}" type="sibTrans" cxnId="{F813094A-68C0-4264-8CDA-7B3561E4DA92}">
      <dgm:prSet/>
      <dgm:spPr/>
      <dgm:t>
        <a:bodyPr/>
        <a:lstStyle/>
        <a:p>
          <a:endParaRPr lang="zh-CN" altLang="en-US"/>
        </a:p>
      </dgm:t>
    </dgm:pt>
    <dgm:pt modelId="{7DB6180A-A07B-4704-83FD-DCC0629678DC}" type="pres">
      <dgm:prSet presAssocID="{3B28F5E4-CF77-480D-800D-3B5914B5606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1FBA21E-B957-4588-AA76-191FCB1D693C}" type="pres">
      <dgm:prSet presAssocID="{B20EF84E-5756-4218-BC48-7EB9CD4518B5}" presName="parentLin" presStyleCnt="0"/>
      <dgm:spPr/>
    </dgm:pt>
    <dgm:pt modelId="{723DF248-3547-4659-81F0-E375BED6BF73}" type="pres">
      <dgm:prSet presAssocID="{B20EF84E-5756-4218-BC48-7EB9CD4518B5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A0FF2FBC-62E6-487D-9341-A0EAB1337839}" type="pres">
      <dgm:prSet presAssocID="{B20EF84E-5756-4218-BC48-7EB9CD4518B5}" presName="parentText" presStyleLbl="node1" presStyleIdx="0" presStyleCnt="2" custScaleX="12758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F18813F-69F3-426B-8417-B71941D2DE2A}" type="pres">
      <dgm:prSet presAssocID="{B20EF84E-5756-4218-BC48-7EB9CD4518B5}" presName="negativeSpace" presStyleCnt="0"/>
      <dgm:spPr/>
    </dgm:pt>
    <dgm:pt modelId="{0BB75347-3D94-49DD-A718-9C45622A2D8E}" type="pres">
      <dgm:prSet presAssocID="{B20EF84E-5756-4218-BC48-7EB9CD4518B5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6733D0-3999-417D-805B-CC6BB6553008}" type="pres">
      <dgm:prSet presAssocID="{36EA3BDF-9F59-42A7-BE3A-C88CEC6645B3}" presName="spaceBetweenRectangles" presStyleCnt="0"/>
      <dgm:spPr/>
    </dgm:pt>
    <dgm:pt modelId="{01860914-A9CD-4F82-9764-690CF4E30361}" type="pres">
      <dgm:prSet presAssocID="{055A6AE6-4813-430E-A870-04093E646C28}" presName="parentLin" presStyleCnt="0"/>
      <dgm:spPr/>
    </dgm:pt>
    <dgm:pt modelId="{1D2B9DC7-ACA4-4F96-B318-BE27E923AFA0}" type="pres">
      <dgm:prSet presAssocID="{055A6AE6-4813-430E-A870-04093E646C28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07CEE428-0C02-460A-BDDC-EE5EC67F8E3B}" type="pres">
      <dgm:prSet presAssocID="{055A6AE6-4813-430E-A870-04093E646C28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F00E6AB-4275-4F0B-9DAE-0893383B9466}" type="pres">
      <dgm:prSet presAssocID="{055A6AE6-4813-430E-A870-04093E646C28}" presName="negativeSpace" presStyleCnt="0"/>
      <dgm:spPr/>
    </dgm:pt>
    <dgm:pt modelId="{20F41212-5E72-49F6-B0C2-90E418996D89}" type="pres">
      <dgm:prSet presAssocID="{055A6AE6-4813-430E-A870-04093E646C28}" presName="childText" presStyleLbl="conFgAcc1" presStyleIdx="1" presStyleCnt="2" custLinFactNeighborX="-901" custLinFactNeighborY="-918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0FB971B-103C-4D03-861C-05B645EAA378}" srcId="{055A6AE6-4813-430E-A870-04093E646C28}" destId="{96246178-7248-4A0B-8FCD-7D2D37177A47}" srcOrd="0" destOrd="0" parTransId="{15A3C242-2616-41CC-8827-5C51716CE823}" sibTransId="{12D4EFBD-6A20-42EA-980F-C37E04590A52}"/>
    <dgm:cxn modelId="{36D4288F-2008-4879-A6FC-D305DF8730BB}" type="presOf" srcId="{5BFB6FD0-5FBE-4EEF-8584-0329C9AC057D}" destId="{0BB75347-3D94-49DD-A718-9C45622A2D8E}" srcOrd="0" destOrd="1" presId="urn:microsoft.com/office/officeart/2005/8/layout/list1"/>
    <dgm:cxn modelId="{E89E79BB-6177-45EE-95C2-09691B647096}" srcId="{3B28F5E4-CF77-480D-800D-3B5914B5606E}" destId="{B20EF84E-5756-4218-BC48-7EB9CD4518B5}" srcOrd="0" destOrd="0" parTransId="{94C9A32E-4272-49EB-8A9C-EE9A5E7D13AD}" sibTransId="{36EA3BDF-9F59-42A7-BE3A-C88CEC6645B3}"/>
    <dgm:cxn modelId="{5F2859BC-1A89-4FFC-A7D3-2741F826181B}" srcId="{B20EF84E-5756-4218-BC48-7EB9CD4518B5}" destId="{C1F5538F-F29B-4ECC-BB0D-39D74C0F88D7}" srcOrd="0" destOrd="0" parTransId="{DDF13081-11AE-4448-83F2-C5806B89F6E7}" sibTransId="{7B0105B8-6DCD-49DE-937B-01861C341E59}"/>
    <dgm:cxn modelId="{E01EE6D1-E65D-4B0A-A0A3-A2E7D816EBD7}" type="presOf" srcId="{055A6AE6-4813-430E-A870-04093E646C28}" destId="{1D2B9DC7-ACA4-4F96-B318-BE27E923AFA0}" srcOrd="0" destOrd="0" presId="urn:microsoft.com/office/officeart/2005/8/layout/list1"/>
    <dgm:cxn modelId="{4735EDA1-76E3-40F3-82AB-7C8258E34500}" type="presOf" srcId="{B20EF84E-5756-4218-BC48-7EB9CD4518B5}" destId="{723DF248-3547-4659-81F0-E375BED6BF73}" srcOrd="0" destOrd="0" presId="urn:microsoft.com/office/officeart/2005/8/layout/list1"/>
    <dgm:cxn modelId="{42BB4671-2C67-4E17-BD12-0E42E8F70FDC}" srcId="{055A6AE6-4813-430E-A870-04093E646C28}" destId="{D334C2C5-0A89-4BE1-B6B5-11FA01F7301D}" srcOrd="1" destOrd="0" parTransId="{57A753E4-D840-435B-B45D-4E3176C513BD}" sibTransId="{3DFD7C88-142C-4F07-8CE1-B3380EDB6FF8}"/>
    <dgm:cxn modelId="{53977998-3DFE-4883-8A5B-3E8B0223150D}" type="presOf" srcId="{C1F5538F-F29B-4ECC-BB0D-39D74C0F88D7}" destId="{0BB75347-3D94-49DD-A718-9C45622A2D8E}" srcOrd="0" destOrd="0" presId="urn:microsoft.com/office/officeart/2005/8/layout/list1"/>
    <dgm:cxn modelId="{6471E766-9DE0-4A8B-8FB3-9B0C08BE0892}" type="presOf" srcId="{D334C2C5-0A89-4BE1-B6B5-11FA01F7301D}" destId="{20F41212-5E72-49F6-B0C2-90E418996D89}" srcOrd="0" destOrd="1" presId="urn:microsoft.com/office/officeart/2005/8/layout/list1"/>
    <dgm:cxn modelId="{B42D17FE-00B3-468C-8BF7-E880DF5690F2}" type="presOf" srcId="{96246178-7248-4A0B-8FCD-7D2D37177A47}" destId="{20F41212-5E72-49F6-B0C2-90E418996D89}" srcOrd="0" destOrd="0" presId="urn:microsoft.com/office/officeart/2005/8/layout/list1"/>
    <dgm:cxn modelId="{DB79C811-8FF6-4AFE-A892-C277ABD440AB}" type="presOf" srcId="{B20EF84E-5756-4218-BC48-7EB9CD4518B5}" destId="{A0FF2FBC-62E6-487D-9341-A0EAB1337839}" srcOrd="1" destOrd="0" presId="urn:microsoft.com/office/officeart/2005/8/layout/list1"/>
    <dgm:cxn modelId="{3897934F-CA35-42A7-AF5B-68A1875909FB}" srcId="{B20EF84E-5756-4218-BC48-7EB9CD4518B5}" destId="{5BFB6FD0-5FBE-4EEF-8584-0329C9AC057D}" srcOrd="1" destOrd="0" parTransId="{7FF523FE-511D-4308-B04C-78776F297B0E}" sibTransId="{E7854B33-55ED-443D-A7C1-89267751D472}"/>
    <dgm:cxn modelId="{7BE05A28-33BC-4EE4-BC17-48DB51E8550E}" srcId="{3B28F5E4-CF77-480D-800D-3B5914B5606E}" destId="{055A6AE6-4813-430E-A870-04093E646C28}" srcOrd="1" destOrd="0" parTransId="{EBE4B383-BA13-469E-A9B0-B739A877F0C8}" sibTransId="{D7000679-CB1A-4443-9FB0-B4A616261FB5}"/>
    <dgm:cxn modelId="{7A0DF820-4BA9-4E0A-8F2B-AB28CA103AE7}" srcId="{B20EF84E-5756-4218-BC48-7EB9CD4518B5}" destId="{1835C901-0E78-48C0-8C56-F47976901620}" srcOrd="2" destOrd="0" parTransId="{C794B7E6-C4F8-49F8-8AAF-1CBECB07DC7C}" sibTransId="{D46D548D-E7F0-40BF-87A9-B233E12B3BEF}"/>
    <dgm:cxn modelId="{D2EAC5E0-32E4-4857-86C1-26E99D98B807}" type="presOf" srcId="{055A6AE6-4813-430E-A870-04093E646C28}" destId="{07CEE428-0C02-460A-BDDC-EE5EC67F8E3B}" srcOrd="1" destOrd="0" presId="urn:microsoft.com/office/officeart/2005/8/layout/list1"/>
    <dgm:cxn modelId="{52A6790A-8591-48D7-945F-32B14189A4E0}" type="presOf" srcId="{88F0B1CC-50CE-4E4A-B4FF-C7BB34FB8E9F}" destId="{20F41212-5E72-49F6-B0C2-90E418996D89}" srcOrd="0" destOrd="2" presId="urn:microsoft.com/office/officeart/2005/8/layout/list1"/>
    <dgm:cxn modelId="{FDC1F941-E03D-4066-9ACB-282810DD9707}" type="presOf" srcId="{3B28F5E4-CF77-480D-800D-3B5914B5606E}" destId="{7DB6180A-A07B-4704-83FD-DCC0629678DC}" srcOrd="0" destOrd="0" presId="urn:microsoft.com/office/officeart/2005/8/layout/list1"/>
    <dgm:cxn modelId="{427E76A8-4805-4887-AF01-2CA5AB5158BA}" type="presOf" srcId="{1835C901-0E78-48C0-8C56-F47976901620}" destId="{0BB75347-3D94-49DD-A718-9C45622A2D8E}" srcOrd="0" destOrd="2" presId="urn:microsoft.com/office/officeart/2005/8/layout/list1"/>
    <dgm:cxn modelId="{F813094A-68C0-4264-8CDA-7B3561E4DA92}" srcId="{055A6AE6-4813-430E-A870-04093E646C28}" destId="{88F0B1CC-50CE-4E4A-B4FF-C7BB34FB8E9F}" srcOrd="2" destOrd="0" parTransId="{FFEA4589-72A3-43CF-B694-6B37A2204D12}" sibTransId="{53237C85-B6D6-4A2F-AF1E-788E96B7A526}"/>
    <dgm:cxn modelId="{7C2D377C-0084-4585-B00D-34A2364909A8}" type="presParOf" srcId="{7DB6180A-A07B-4704-83FD-DCC0629678DC}" destId="{F1FBA21E-B957-4588-AA76-191FCB1D693C}" srcOrd="0" destOrd="0" presId="urn:microsoft.com/office/officeart/2005/8/layout/list1"/>
    <dgm:cxn modelId="{4B519260-A8F5-4344-BD9D-17A8CDCFA08F}" type="presParOf" srcId="{F1FBA21E-B957-4588-AA76-191FCB1D693C}" destId="{723DF248-3547-4659-81F0-E375BED6BF73}" srcOrd="0" destOrd="0" presId="urn:microsoft.com/office/officeart/2005/8/layout/list1"/>
    <dgm:cxn modelId="{D27FE7D5-30C9-4F97-87D1-ECBFF4539CE1}" type="presParOf" srcId="{F1FBA21E-B957-4588-AA76-191FCB1D693C}" destId="{A0FF2FBC-62E6-487D-9341-A0EAB1337839}" srcOrd="1" destOrd="0" presId="urn:microsoft.com/office/officeart/2005/8/layout/list1"/>
    <dgm:cxn modelId="{2B038910-E150-4C70-9A41-661A22408316}" type="presParOf" srcId="{7DB6180A-A07B-4704-83FD-DCC0629678DC}" destId="{EF18813F-69F3-426B-8417-B71941D2DE2A}" srcOrd="1" destOrd="0" presId="urn:microsoft.com/office/officeart/2005/8/layout/list1"/>
    <dgm:cxn modelId="{B228AA31-6733-4593-AA8A-1A178F4F2B0A}" type="presParOf" srcId="{7DB6180A-A07B-4704-83FD-DCC0629678DC}" destId="{0BB75347-3D94-49DD-A718-9C45622A2D8E}" srcOrd="2" destOrd="0" presId="urn:microsoft.com/office/officeart/2005/8/layout/list1"/>
    <dgm:cxn modelId="{D7C88168-99F0-466C-A00E-7D6A9F9DB8D8}" type="presParOf" srcId="{7DB6180A-A07B-4704-83FD-DCC0629678DC}" destId="{3A6733D0-3999-417D-805B-CC6BB6553008}" srcOrd="3" destOrd="0" presId="urn:microsoft.com/office/officeart/2005/8/layout/list1"/>
    <dgm:cxn modelId="{3426EA4F-374C-4D9C-80CF-8485903D9A88}" type="presParOf" srcId="{7DB6180A-A07B-4704-83FD-DCC0629678DC}" destId="{01860914-A9CD-4F82-9764-690CF4E30361}" srcOrd="4" destOrd="0" presId="urn:microsoft.com/office/officeart/2005/8/layout/list1"/>
    <dgm:cxn modelId="{1802B2E2-2E0E-4D19-BA69-B73B8CCB1B60}" type="presParOf" srcId="{01860914-A9CD-4F82-9764-690CF4E30361}" destId="{1D2B9DC7-ACA4-4F96-B318-BE27E923AFA0}" srcOrd="0" destOrd="0" presId="urn:microsoft.com/office/officeart/2005/8/layout/list1"/>
    <dgm:cxn modelId="{3B464AC7-E79B-4AEB-919F-AF0912CA98F2}" type="presParOf" srcId="{01860914-A9CD-4F82-9764-690CF4E30361}" destId="{07CEE428-0C02-460A-BDDC-EE5EC67F8E3B}" srcOrd="1" destOrd="0" presId="urn:microsoft.com/office/officeart/2005/8/layout/list1"/>
    <dgm:cxn modelId="{B6929D6C-65C5-4AEF-87F6-87F0DF677FD9}" type="presParOf" srcId="{7DB6180A-A07B-4704-83FD-DCC0629678DC}" destId="{7F00E6AB-4275-4F0B-9DAE-0893383B9466}" srcOrd="5" destOrd="0" presId="urn:microsoft.com/office/officeart/2005/8/layout/list1"/>
    <dgm:cxn modelId="{CE92C661-8254-4E17-910D-7C44C701F0CD}" type="presParOf" srcId="{7DB6180A-A07B-4704-83FD-DCC0629678DC}" destId="{20F41212-5E72-49F6-B0C2-90E418996D89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3B28F5E4-CF77-480D-800D-3B5914B5606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20EF84E-5756-4218-BC48-7EB9CD4518B5}">
      <dgm:prSet custT="1"/>
      <dgm:spPr/>
      <dgm:t>
        <a:bodyPr/>
        <a:lstStyle/>
        <a:p>
          <a:pPr rtl="0"/>
          <a:r>
            <a:rPr lang="en-US" sz="2800" dirty="0" smtClean="0"/>
            <a:t>HTTP</a:t>
          </a:r>
          <a:r>
            <a:rPr lang="en-US" altLang="zh-CN" sz="2800" dirty="0" smtClean="0"/>
            <a:t>S</a:t>
          </a:r>
          <a:r>
            <a:rPr lang="en-US" sz="2800" dirty="0" smtClean="0"/>
            <a:t> protocol</a:t>
          </a:r>
          <a:endParaRPr lang="zh-CN" sz="2800" dirty="0"/>
        </a:p>
      </dgm:t>
    </dgm:pt>
    <dgm:pt modelId="{94C9A32E-4272-49EB-8A9C-EE9A5E7D13AD}" type="parTrans" cxnId="{E89E79BB-6177-45EE-95C2-09691B647096}">
      <dgm:prSet/>
      <dgm:spPr/>
      <dgm:t>
        <a:bodyPr/>
        <a:lstStyle/>
        <a:p>
          <a:endParaRPr lang="zh-CN" altLang="en-US"/>
        </a:p>
      </dgm:t>
    </dgm:pt>
    <dgm:pt modelId="{36EA3BDF-9F59-42A7-BE3A-C88CEC6645B3}" type="sibTrans" cxnId="{E89E79BB-6177-45EE-95C2-09691B647096}">
      <dgm:prSet/>
      <dgm:spPr/>
      <dgm:t>
        <a:bodyPr/>
        <a:lstStyle/>
        <a:p>
          <a:endParaRPr lang="zh-CN" altLang="en-US"/>
        </a:p>
      </dgm:t>
    </dgm:pt>
    <dgm:pt modelId="{C1F5538F-F29B-4ECC-BB0D-39D74C0F88D7}">
      <dgm:prSet custT="1"/>
      <dgm:spPr/>
      <dgm:t>
        <a:bodyPr/>
        <a:lstStyle/>
        <a:p>
          <a:pPr rtl="0"/>
          <a:r>
            <a:rPr lang="en-US" sz="2800" dirty="0" smtClean="0"/>
            <a:t>A secure HTTP</a:t>
          </a:r>
          <a:endParaRPr lang="zh-CN" sz="2800" dirty="0"/>
        </a:p>
      </dgm:t>
    </dgm:pt>
    <dgm:pt modelId="{DDF13081-11AE-4448-83F2-C5806B89F6E7}" type="parTrans" cxnId="{5F2859BC-1A89-4FFC-A7D3-2741F826181B}">
      <dgm:prSet/>
      <dgm:spPr/>
      <dgm:t>
        <a:bodyPr/>
        <a:lstStyle/>
        <a:p>
          <a:endParaRPr lang="zh-CN" altLang="en-US"/>
        </a:p>
      </dgm:t>
    </dgm:pt>
    <dgm:pt modelId="{7B0105B8-6DCD-49DE-937B-01861C341E59}" type="sibTrans" cxnId="{5F2859BC-1A89-4FFC-A7D3-2741F826181B}">
      <dgm:prSet/>
      <dgm:spPr/>
      <dgm:t>
        <a:bodyPr/>
        <a:lstStyle/>
        <a:p>
          <a:endParaRPr lang="zh-CN" altLang="en-US"/>
        </a:p>
      </dgm:t>
    </dgm:pt>
    <dgm:pt modelId="{FB95023D-7164-46BE-AD69-3D396C7BDFA3}">
      <dgm:prSet custT="1"/>
      <dgm:spPr/>
      <dgm:t>
        <a:bodyPr/>
        <a:lstStyle/>
        <a:p>
          <a:pPr rtl="0"/>
          <a:r>
            <a:rPr lang="en-US" sz="2800" dirty="0" smtClean="0"/>
            <a:t>Default port is 443</a:t>
          </a:r>
          <a:endParaRPr lang="zh-CN" sz="2800" dirty="0"/>
        </a:p>
      </dgm:t>
    </dgm:pt>
    <dgm:pt modelId="{1E1F5992-3DAB-4075-9006-4DB6836F82BF}" type="parTrans" cxnId="{4433F687-C471-47B5-9517-18F027BB37E9}">
      <dgm:prSet/>
      <dgm:spPr/>
      <dgm:t>
        <a:bodyPr/>
        <a:lstStyle/>
        <a:p>
          <a:endParaRPr lang="zh-CN" altLang="en-US"/>
        </a:p>
      </dgm:t>
    </dgm:pt>
    <dgm:pt modelId="{B4526DDD-56AD-4B42-A33F-7AE59EF8E912}" type="sibTrans" cxnId="{4433F687-C471-47B5-9517-18F027BB37E9}">
      <dgm:prSet/>
      <dgm:spPr/>
      <dgm:t>
        <a:bodyPr/>
        <a:lstStyle/>
        <a:p>
          <a:endParaRPr lang="zh-CN" altLang="en-US"/>
        </a:p>
      </dgm:t>
    </dgm:pt>
    <dgm:pt modelId="{A0E415A4-ABB3-42F3-BBB1-50D88DA30267}">
      <dgm:prSet custT="1"/>
      <dgm:spPr/>
      <dgm:t>
        <a:bodyPr/>
        <a:lstStyle/>
        <a:p>
          <a:r>
            <a:rPr lang="en-US" sz="2800" dirty="0" smtClean="0"/>
            <a:t>HTTP-NG</a:t>
          </a:r>
          <a:endParaRPr lang="zh-CN" altLang="en-US" sz="2800" dirty="0"/>
        </a:p>
      </dgm:t>
    </dgm:pt>
    <dgm:pt modelId="{C1A90363-9111-47EE-9F85-C99EEE6A6467}" type="parTrans" cxnId="{11F87E96-B213-4AE6-B7C0-B905B97255A4}">
      <dgm:prSet/>
      <dgm:spPr/>
      <dgm:t>
        <a:bodyPr/>
        <a:lstStyle/>
        <a:p>
          <a:endParaRPr lang="zh-CN" altLang="en-US"/>
        </a:p>
      </dgm:t>
    </dgm:pt>
    <dgm:pt modelId="{DA477817-5819-4E7E-814B-40BB01867A5D}" type="sibTrans" cxnId="{11F87E96-B213-4AE6-B7C0-B905B97255A4}">
      <dgm:prSet/>
      <dgm:spPr/>
      <dgm:t>
        <a:bodyPr/>
        <a:lstStyle/>
        <a:p>
          <a:endParaRPr lang="zh-CN" altLang="en-US"/>
        </a:p>
      </dgm:t>
    </dgm:pt>
    <dgm:pt modelId="{6A930483-E829-4650-B5A8-2E181E68CDD9}">
      <dgm:prSet custT="1"/>
      <dgm:spPr/>
      <dgm:t>
        <a:bodyPr/>
        <a:lstStyle/>
        <a:p>
          <a:r>
            <a:rPr lang="en-US" sz="2800" dirty="0" smtClean="0"/>
            <a:t>the Next-Generation of HTTP that uses binary encoding for headers</a:t>
          </a:r>
          <a:endParaRPr lang="zh-CN" altLang="en-US" sz="2800" dirty="0"/>
        </a:p>
      </dgm:t>
    </dgm:pt>
    <dgm:pt modelId="{9F52A7E4-FE91-40B5-B357-50185B712316}" type="parTrans" cxnId="{73C7097F-3E51-4C5D-AF26-69163EA3ED13}">
      <dgm:prSet/>
      <dgm:spPr/>
      <dgm:t>
        <a:bodyPr/>
        <a:lstStyle/>
        <a:p>
          <a:endParaRPr lang="zh-CN" altLang="en-US"/>
        </a:p>
      </dgm:t>
    </dgm:pt>
    <dgm:pt modelId="{84BB6B73-A948-4CAE-A6D0-4CD195925614}" type="sibTrans" cxnId="{73C7097F-3E51-4C5D-AF26-69163EA3ED13}">
      <dgm:prSet/>
      <dgm:spPr/>
      <dgm:t>
        <a:bodyPr/>
        <a:lstStyle/>
        <a:p>
          <a:endParaRPr lang="zh-CN" altLang="en-US"/>
        </a:p>
      </dgm:t>
    </dgm:pt>
    <dgm:pt modelId="{02B16BED-156B-4910-B6CA-352EDD26F444}">
      <dgm:prSet custT="1"/>
      <dgm:spPr/>
      <dgm:t>
        <a:bodyPr/>
        <a:lstStyle/>
        <a:p>
          <a:pPr rtl="0"/>
          <a:r>
            <a:rPr lang="en-US" altLang="zh-CN" sz="2800" smtClean="0"/>
            <a:t>Commonly used for commercial websites</a:t>
          </a:r>
          <a:endParaRPr lang="zh-CN" sz="2800" dirty="0"/>
        </a:p>
      </dgm:t>
    </dgm:pt>
    <dgm:pt modelId="{E0B265DC-BD34-48F4-9601-3BFA0D0DA4F0}" type="parTrans" cxnId="{97372B6E-2709-48C2-9E6A-3C7F3EF26A06}">
      <dgm:prSet/>
      <dgm:spPr/>
    </dgm:pt>
    <dgm:pt modelId="{5FC1336E-27BD-41D1-AAD4-EAA4DC5316D8}" type="sibTrans" cxnId="{97372B6E-2709-48C2-9E6A-3C7F3EF26A06}">
      <dgm:prSet/>
      <dgm:spPr/>
    </dgm:pt>
    <dgm:pt modelId="{7DB6180A-A07B-4704-83FD-DCC0629678DC}" type="pres">
      <dgm:prSet presAssocID="{3B28F5E4-CF77-480D-800D-3B5914B5606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1FBA21E-B957-4588-AA76-191FCB1D693C}" type="pres">
      <dgm:prSet presAssocID="{B20EF84E-5756-4218-BC48-7EB9CD4518B5}" presName="parentLin" presStyleCnt="0"/>
      <dgm:spPr/>
    </dgm:pt>
    <dgm:pt modelId="{723DF248-3547-4659-81F0-E375BED6BF73}" type="pres">
      <dgm:prSet presAssocID="{B20EF84E-5756-4218-BC48-7EB9CD4518B5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A0FF2FBC-62E6-487D-9341-A0EAB1337839}" type="pres">
      <dgm:prSet presAssocID="{B20EF84E-5756-4218-BC48-7EB9CD4518B5}" presName="parentText" presStyleLbl="node1" presStyleIdx="0" presStyleCnt="2" custScaleX="12758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F18813F-69F3-426B-8417-B71941D2DE2A}" type="pres">
      <dgm:prSet presAssocID="{B20EF84E-5756-4218-BC48-7EB9CD4518B5}" presName="negativeSpace" presStyleCnt="0"/>
      <dgm:spPr/>
    </dgm:pt>
    <dgm:pt modelId="{0BB75347-3D94-49DD-A718-9C45622A2D8E}" type="pres">
      <dgm:prSet presAssocID="{B20EF84E-5756-4218-BC48-7EB9CD4518B5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6733D0-3999-417D-805B-CC6BB6553008}" type="pres">
      <dgm:prSet presAssocID="{36EA3BDF-9F59-42A7-BE3A-C88CEC6645B3}" presName="spaceBetweenRectangles" presStyleCnt="0"/>
      <dgm:spPr/>
    </dgm:pt>
    <dgm:pt modelId="{EA70FF96-B6D0-4CB2-9FC1-9DA7E389357C}" type="pres">
      <dgm:prSet presAssocID="{A0E415A4-ABB3-42F3-BBB1-50D88DA30267}" presName="parentLin" presStyleCnt="0"/>
      <dgm:spPr/>
    </dgm:pt>
    <dgm:pt modelId="{B63CE9EC-E400-4537-BDB5-8385E57B18B8}" type="pres">
      <dgm:prSet presAssocID="{A0E415A4-ABB3-42F3-BBB1-50D88DA30267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5B26D8E2-D0BF-4DF5-B8B0-49FAB6C8BAA9}" type="pres">
      <dgm:prSet presAssocID="{A0E415A4-ABB3-42F3-BBB1-50D88DA30267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86389C9-D5E2-42DB-AA59-709BE46AE629}" type="pres">
      <dgm:prSet presAssocID="{A0E415A4-ABB3-42F3-BBB1-50D88DA30267}" presName="negativeSpace" presStyleCnt="0"/>
      <dgm:spPr/>
    </dgm:pt>
    <dgm:pt modelId="{007167BF-89EE-47FC-9639-34AD5B94B904}" type="pres">
      <dgm:prSet presAssocID="{A0E415A4-ABB3-42F3-BBB1-50D88DA30267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409FD45-42C9-4C35-9C0B-663BB8414AB9}" type="presOf" srcId="{6A930483-E829-4650-B5A8-2E181E68CDD9}" destId="{007167BF-89EE-47FC-9639-34AD5B94B904}" srcOrd="0" destOrd="0" presId="urn:microsoft.com/office/officeart/2005/8/layout/list1"/>
    <dgm:cxn modelId="{4077EFB1-0ECC-4415-9D3F-DAC8B713320C}" type="presOf" srcId="{02B16BED-156B-4910-B6CA-352EDD26F444}" destId="{0BB75347-3D94-49DD-A718-9C45622A2D8E}" srcOrd="0" destOrd="2" presId="urn:microsoft.com/office/officeart/2005/8/layout/list1"/>
    <dgm:cxn modelId="{E89E79BB-6177-45EE-95C2-09691B647096}" srcId="{3B28F5E4-CF77-480D-800D-3B5914B5606E}" destId="{B20EF84E-5756-4218-BC48-7EB9CD4518B5}" srcOrd="0" destOrd="0" parTransId="{94C9A32E-4272-49EB-8A9C-EE9A5E7D13AD}" sibTransId="{36EA3BDF-9F59-42A7-BE3A-C88CEC6645B3}"/>
    <dgm:cxn modelId="{5F2859BC-1A89-4FFC-A7D3-2741F826181B}" srcId="{B20EF84E-5756-4218-BC48-7EB9CD4518B5}" destId="{C1F5538F-F29B-4ECC-BB0D-39D74C0F88D7}" srcOrd="0" destOrd="0" parTransId="{DDF13081-11AE-4448-83F2-C5806B89F6E7}" sibTransId="{7B0105B8-6DCD-49DE-937B-01861C341E59}"/>
    <dgm:cxn modelId="{90209D94-0520-49E2-9EA8-51F2FCE5FCF0}" type="presOf" srcId="{C1F5538F-F29B-4ECC-BB0D-39D74C0F88D7}" destId="{0BB75347-3D94-49DD-A718-9C45622A2D8E}" srcOrd="0" destOrd="0" presId="urn:microsoft.com/office/officeart/2005/8/layout/list1"/>
    <dgm:cxn modelId="{4735EDA1-76E3-40F3-82AB-7C8258E34500}" type="presOf" srcId="{B20EF84E-5756-4218-BC48-7EB9CD4518B5}" destId="{723DF248-3547-4659-81F0-E375BED6BF73}" srcOrd="0" destOrd="0" presId="urn:microsoft.com/office/officeart/2005/8/layout/list1"/>
    <dgm:cxn modelId="{11F87E96-B213-4AE6-B7C0-B905B97255A4}" srcId="{3B28F5E4-CF77-480D-800D-3B5914B5606E}" destId="{A0E415A4-ABB3-42F3-BBB1-50D88DA30267}" srcOrd="1" destOrd="0" parTransId="{C1A90363-9111-47EE-9F85-C99EEE6A6467}" sibTransId="{DA477817-5819-4E7E-814B-40BB01867A5D}"/>
    <dgm:cxn modelId="{C9A23FFA-F426-49FF-A9BE-77A51C5D9B79}" type="presOf" srcId="{A0E415A4-ABB3-42F3-BBB1-50D88DA30267}" destId="{B63CE9EC-E400-4537-BDB5-8385E57B18B8}" srcOrd="0" destOrd="0" presId="urn:microsoft.com/office/officeart/2005/8/layout/list1"/>
    <dgm:cxn modelId="{97372B6E-2709-48C2-9E6A-3C7F3EF26A06}" srcId="{B20EF84E-5756-4218-BC48-7EB9CD4518B5}" destId="{02B16BED-156B-4910-B6CA-352EDD26F444}" srcOrd="2" destOrd="0" parTransId="{E0B265DC-BD34-48F4-9601-3BFA0D0DA4F0}" sibTransId="{5FC1336E-27BD-41D1-AAD4-EAA4DC5316D8}"/>
    <dgm:cxn modelId="{DB79C811-8FF6-4AFE-A892-C277ABD440AB}" type="presOf" srcId="{B20EF84E-5756-4218-BC48-7EB9CD4518B5}" destId="{A0FF2FBC-62E6-487D-9341-A0EAB1337839}" srcOrd="1" destOrd="0" presId="urn:microsoft.com/office/officeart/2005/8/layout/list1"/>
    <dgm:cxn modelId="{F0D48E88-40BA-4F22-B1B7-7849679CF2B8}" type="presOf" srcId="{FB95023D-7164-46BE-AD69-3D396C7BDFA3}" destId="{0BB75347-3D94-49DD-A718-9C45622A2D8E}" srcOrd="0" destOrd="1" presId="urn:microsoft.com/office/officeart/2005/8/layout/list1"/>
    <dgm:cxn modelId="{73C7097F-3E51-4C5D-AF26-69163EA3ED13}" srcId="{A0E415A4-ABB3-42F3-BBB1-50D88DA30267}" destId="{6A930483-E829-4650-B5A8-2E181E68CDD9}" srcOrd="0" destOrd="0" parTransId="{9F52A7E4-FE91-40B5-B357-50185B712316}" sibTransId="{84BB6B73-A948-4CAE-A6D0-4CD195925614}"/>
    <dgm:cxn modelId="{4433F687-C471-47B5-9517-18F027BB37E9}" srcId="{B20EF84E-5756-4218-BC48-7EB9CD4518B5}" destId="{FB95023D-7164-46BE-AD69-3D396C7BDFA3}" srcOrd="1" destOrd="0" parTransId="{1E1F5992-3DAB-4075-9006-4DB6836F82BF}" sibTransId="{B4526DDD-56AD-4B42-A33F-7AE59EF8E912}"/>
    <dgm:cxn modelId="{FDC1F941-E03D-4066-9ACB-282810DD9707}" type="presOf" srcId="{3B28F5E4-CF77-480D-800D-3B5914B5606E}" destId="{7DB6180A-A07B-4704-83FD-DCC0629678DC}" srcOrd="0" destOrd="0" presId="urn:microsoft.com/office/officeart/2005/8/layout/list1"/>
    <dgm:cxn modelId="{708B2FD9-5BFF-4B79-8C50-243EF2E3548B}" type="presOf" srcId="{A0E415A4-ABB3-42F3-BBB1-50D88DA30267}" destId="{5B26D8E2-D0BF-4DF5-B8B0-49FAB6C8BAA9}" srcOrd="1" destOrd="0" presId="urn:microsoft.com/office/officeart/2005/8/layout/list1"/>
    <dgm:cxn modelId="{7C2D377C-0084-4585-B00D-34A2364909A8}" type="presParOf" srcId="{7DB6180A-A07B-4704-83FD-DCC0629678DC}" destId="{F1FBA21E-B957-4588-AA76-191FCB1D693C}" srcOrd="0" destOrd="0" presId="urn:microsoft.com/office/officeart/2005/8/layout/list1"/>
    <dgm:cxn modelId="{4B519260-A8F5-4344-BD9D-17A8CDCFA08F}" type="presParOf" srcId="{F1FBA21E-B957-4588-AA76-191FCB1D693C}" destId="{723DF248-3547-4659-81F0-E375BED6BF73}" srcOrd="0" destOrd="0" presId="urn:microsoft.com/office/officeart/2005/8/layout/list1"/>
    <dgm:cxn modelId="{D27FE7D5-30C9-4F97-87D1-ECBFF4539CE1}" type="presParOf" srcId="{F1FBA21E-B957-4588-AA76-191FCB1D693C}" destId="{A0FF2FBC-62E6-487D-9341-A0EAB1337839}" srcOrd="1" destOrd="0" presId="urn:microsoft.com/office/officeart/2005/8/layout/list1"/>
    <dgm:cxn modelId="{2B038910-E150-4C70-9A41-661A22408316}" type="presParOf" srcId="{7DB6180A-A07B-4704-83FD-DCC0629678DC}" destId="{EF18813F-69F3-426B-8417-B71941D2DE2A}" srcOrd="1" destOrd="0" presId="urn:microsoft.com/office/officeart/2005/8/layout/list1"/>
    <dgm:cxn modelId="{B228AA31-6733-4593-AA8A-1A178F4F2B0A}" type="presParOf" srcId="{7DB6180A-A07B-4704-83FD-DCC0629678DC}" destId="{0BB75347-3D94-49DD-A718-9C45622A2D8E}" srcOrd="2" destOrd="0" presId="urn:microsoft.com/office/officeart/2005/8/layout/list1"/>
    <dgm:cxn modelId="{792907E8-763B-4837-AF17-234F3A9F34B2}" type="presParOf" srcId="{7DB6180A-A07B-4704-83FD-DCC0629678DC}" destId="{3A6733D0-3999-417D-805B-CC6BB6553008}" srcOrd="3" destOrd="0" presId="urn:microsoft.com/office/officeart/2005/8/layout/list1"/>
    <dgm:cxn modelId="{E1F70067-EAE9-4AEC-A371-6FE8B58D31BD}" type="presParOf" srcId="{7DB6180A-A07B-4704-83FD-DCC0629678DC}" destId="{EA70FF96-B6D0-4CB2-9FC1-9DA7E389357C}" srcOrd="4" destOrd="0" presId="urn:microsoft.com/office/officeart/2005/8/layout/list1"/>
    <dgm:cxn modelId="{F4EFE064-D568-4EA8-A8A2-340A191C1D51}" type="presParOf" srcId="{EA70FF96-B6D0-4CB2-9FC1-9DA7E389357C}" destId="{B63CE9EC-E400-4537-BDB5-8385E57B18B8}" srcOrd="0" destOrd="0" presId="urn:microsoft.com/office/officeart/2005/8/layout/list1"/>
    <dgm:cxn modelId="{6AEF4576-C4C7-48A3-87C7-25FBDA2E27CD}" type="presParOf" srcId="{EA70FF96-B6D0-4CB2-9FC1-9DA7E389357C}" destId="{5B26D8E2-D0BF-4DF5-B8B0-49FAB6C8BAA9}" srcOrd="1" destOrd="0" presId="urn:microsoft.com/office/officeart/2005/8/layout/list1"/>
    <dgm:cxn modelId="{A9B429D2-4218-40A0-9367-B6EBC2706803}" type="presParOf" srcId="{7DB6180A-A07B-4704-83FD-DCC0629678DC}" destId="{686389C9-D5E2-42DB-AA59-709BE46AE629}" srcOrd="5" destOrd="0" presId="urn:microsoft.com/office/officeart/2005/8/layout/list1"/>
    <dgm:cxn modelId="{F79A3848-D566-439D-9E80-27CD33C90857}" type="presParOf" srcId="{7DB6180A-A07B-4704-83FD-DCC0629678DC}" destId="{007167BF-89EE-47FC-9639-34AD5B94B904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9E2083E2-6D37-4332-A4FA-AF25DED010B5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329EFBA-6CFC-4FCE-976B-857A8826A840}">
      <dgm:prSet/>
      <dgm:spPr/>
      <dgm:t>
        <a:bodyPr/>
        <a:lstStyle/>
        <a:p>
          <a:pPr rtl="0"/>
          <a:r>
            <a:rPr lang="en-US" dirty="0" smtClean="0"/>
            <a:t>Static document</a:t>
          </a:r>
          <a:endParaRPr lang="zh-CN" dirty="0"/>
        </a:p>
      </dgm:t>
    </dgm:pt>
    <dgm:pt modelId="{4F17090F-2722-4B88-9CF0-A105AABE404C}" type="parTrans" cxnId="{142E3A6C-7422-4E5C-B06B-20ED6BC26253}">
      <dgm:prSet/>
      <dgm:spPr/>
      <dgm:t>
        <a:bodyPr/>
        <a:lstStyle/>
        <a:p>
          <a:endParaRPr lang="zh-CN" altLang="en-US"/>
        </a:p>
      </dgm:t>
    </dgm:pt>
    <dgm:pt modelId="{3AE0A8CA-3F7B-4478-8F67-6B3435A45C3A}" type="sibTrans" cxnId="{142E3A6C-7422-4E5C-B06B-20ED6BC26253}">
      <dgm:prSet/>
      <dgm:spPr/>
      <dgm:t>
        <a:bodyPr/>
        <a:lstStyle/>
        <a:p>
          <a:endParaRPr lang="zh-CN" altLang="en-US"/>
        </a:p>
      </dgm:t>
    </dgm:pt>
    <dgm:pt modelId="{FB071C83-7B62-4CD2-9E2F-E25B429DF067}">
      <dgm:prSet/>
      <dgm:spPr/>
      <dgm:t>
        <a:bodyPr/>
        <a:lstStyle/>
        <a:p>
          <a:pPr rtl="0"/>
          <a:r>
            <a:rPr lang="en-US" dirty="0" smtClean="0"/>
            <a:t>Active document</a:t>
          </a:r>
          <a:endParaRPr lang="zh-CN" dirty="0"/>
        </a:p>
      </dgm:t>
    </dgm:pt>
    <dgm:pt modelId="{69E586C3-36B2-4E6C-805E-5B06CFE13887}" type="parTrans" cxnId="{87828713-FE19-4BB3-A01A-40F848B8643B}">
      <dgm:prSet/>
      <dgm:spPr/>
      <dgm:t>
        <a:bodyPr/>
        <a:lstStyle/>
        <a:p>
          <a:endParaRPr lang="zh-CN" altLang="en-US"/>
        </a:p>
      </dgm:t>
    </dgm:pt>
    <dgm:pt modelId="{F1F9CEDC-EB8F-481A-85A1-61FEA79BE80E}" type="sibTrans" cxnId="{87828713-FE19-4BB3-A01A-40F848B8643B}">
      <dgm:prSet/>
      <dgm:spPr/>
      <dgm:t>
        <a:bodyPr/>
        <a:lstStyle/>
        <a:p>
          <a:endParaRPr lang="zh-CN" altLang="en-US"/>
        </a:p>
      </dgm:t>
    </dgm:pt>
    <dgm:pt modelId="{FDE19E96-4555-420D-8E68-136485C07BE6}">
      <dgm:prSet/>
      <dgm:spPr/>
      <dgm:t>
        <a:bodyPr/>
        <a:lstStyle/>
        <a:p>
          <a:pPr rtl="0"/>
          <a:r>
            <a:rPr lang="en-US" dirty="0" smtClean="0"/>
            <a:t>Pure HTML that resides in a file</a:t>
          </a:r>
          <a:endParaRPr lang="zh-CN" altLang="en-US" dirty="0"/>
        </a:p>
      </dgm:t>
    </dgm:pt>
    <dgm:pt modelId="{2528584D-2A82-4566-B335-1F6717FC4D4B}" type="parTrans" cxnId="{F68C3D76-4DA2-4D47-AE5A-CC10294A7889}">
      <dgm:prSet/>
      <dgm:spPr/>
      <dgm:t>
        <a:bodyPr/>
        <a:lstStyle/>
        <a:p>
          <a:endParaRPr lang="zh-CN" altLang="en-US"/>
        </a:p>
      </dgm:t>
    </dgm:pt>
    <dgm:pt modelId="{C783FF5B-437A-435D-882F-1EE02322695A}" type="sibTrans" cxnId="{F68C3D76-4DA2-4D47-AE5A-CC10294A7889}">
      <dgm:prSet/>
      <dgm:spPr/>
      <dgm:t>
        <a:bodyPr/>
        <a:lstStyle/>
        <a:p>
          <a:endParaRPr lang="zh-CN" altLang="en-US"/>
        </a:p>
      </dgm:t>
    </dgm:pt>
    <dgm:pt modelId="{B72CF304-9212-4393-87EF-116E4ABF06B6}">
      <dgm:prSet/>
      <dgm:spPr/>
      <dgm:t>
        <a:bodyPr/>
        <a:lstStyle/>
        <a:p>
          <a:pPr rtl="0"/>
          <a:r>
            <a:rPr lang="en-US" altLang="zh-CN" dirty="0" smtClean="0"/>
            <a:t>The program run on the server will generates a web page</a:t>
          </a:r>
          <a:endParaRPr lang="zh-CN" altLang="en-US" dirty="0"/>
        </a:p>
      </dgm:t>
    </dgm:pt>
    <dgm:pt modelId="{EEF931B1-C7ED-4DA0-A732-2B4BD02F053B}" type="parTrans" cxnId="{DD599561-7191-4E4F-AC9C-9553E7373E4D}">
      <dgm:prSet/>
      <dgm:spPr/>
      <dgm:t>
        <a:bodyPr/>
        <a:lstStyle/>
        <a:p>
          <a:endParaRPr lang="zh-CN" altLang="en-US"/>
        </a:p>
      </dgm:t>
    </dgm:pt>
    <dgm:pt modelId="{EFE8E1F5-5239-4A71-BF6E-19AF86C52027}" type="sibTrans" cxnId="{DD599561-7191-4E4F-AC9C-9553E7373E4D}">
      <dgm:prSet/>
      <dgm:spPr/>
      <dgm:t>
        <a:bodyPr/>
        <a:lstStyle/>
        <a:p>
          <a:endParaRPr lang="zh-CN" altLang="en-US"/>
        </a:p>
      </dgm:t>
    </dgm:pt>
    <dgm:pt modelId="{1FBDB8A5-53E3-4F2E-A8A2-8A93941114C1}">
      <dgm:prSet/>
      <dgm:spPr/>
      <dgm:t>
        <a:bodyPr/>
        <a:lstStyle/>
        <a:p>
          <a:pPr rtl="0"/>
          <a:r>
            <a:rPr lang="en-US" altLang="zh-CN" smtClean="0"/>
            <a:t>The Program </a:t>
          </a:r>
          <a:r>
            <a:rPr lang="en-US" altLang="zh-CN" dirty="0" smtClean="0"/>
            <a:t>embedded in </a:t>
          </a:r>
          <a:r>
            <a:rPr lang="en-US" altLang="zh-CN" smtClean="0"/>
            <a:t>pages runs </a:t>
          </a:r>
          <a:r>
            <a:rPr lang="en-US" altLang="zh-CN" dirty="0" smtClean="0"/>
            <a:t>in browsers</a:t>
          </a:r>
          <a:endParaRPr lang="zh-CN" altLang="en-US" dirty="0"/>
        </a:p>
      </dgm:t>
    </dgm:pt>
    <dgm:pt modelId="{84DDDB4D-5C76-4A27-81E2-E91FA5DEA980}" type="parTrans" cxnId="{E397AAD2-0761-4CC8-9694-9E006CBFAA71}">
      <dgm:prSet/>
      <dgm:spPr/>
      <dgm:t>
        <a:bodyPr/>
        <a:lstStyle/>
        <a:p>
          <a:endParaRPr lang="zh-CN" altLang="en-US"/>
        </a:p>
      </dgm:t>
    </dgm:pt>
    <dgm:pt modelId="{431A80DD-5272-4E0B-9167-22C7E156DD37}" type="sibTrans" cxnId="{E397AAD2-0761-4CC8-9694-9E006CBFAA71}">
      <dgm:prSet/>
      <dgm:spPr/>
      <dgm:t>
        <a:bodyPr/>
        <a:lstStyle/>
        <a:p>
          <a:endParaRPr lang="zh-CN" altLang="en-US"/>
        </a:p>
      </dgm:t>
    </dgm:pt>
    <dgm:pt modelId="{05344CA6-57B5-4063-9E60-7F917CD5190B}">
      <dgm:prSet/>
      <dgm:spPr/>
      <dgm:t>
        <a:bodyPr/>
        <a:lstStyle/>
        <a:p>
          <a:r>
            <a:rPr lang="en-US" smtClean="0"/>
            <a:t>Dynamic </a:t>
          </a:r>
          <a:r>
            <a:rPr lang="en-US" dirty="0" smtClean="0"/>
            <a:t>document</a:t>
          </a:r>
          <a:endParaRPr lang="zh-CN" altLang="en-US"/>
        </a:p>
      </dgm:t>
    </dgm:pt>
    <dgm:pt modelId="{0BEA79C0-B465-48B0-B124-D6FBEB830BDA}" type="parTrans" cxnId="{17860463-2C08-4E6B-8847-42F5AAE02652}">
      <dgm:prSet/>
      <dgm:spPr/>
      <dgm:t>
        <a:bodyPr/>
        <a:lstStyle/>
        <a:p>
          <a:endParaRPr lang="zh-CN" altLang="en-US"/>
        </a:p>
      </dgm:t>
    </dgm:pt>
    <dgm:pt modelId="{CDB94BF1-B5EC-4730-92C1-309B57830D47}" type="sibTrans" cxnId="{17860463-2C08-4E6B-8847-42F5AAE02652}">
      <dgm:prSet/>
      <dgm:spPr/>
      <dgm:t>
        <a:bodyPr/>
        <a:lstStyle/>
        <a:p>
          <a:endParaRPr lang="zh-CN" altLang="en-US"/>
        </a:p>
      </dgm:t>
    </dgm:pt>
    <dgm:pt modelId="{0289F66C-BF2D-4D66-96EB-AB7681736BFB}">
      <dgm:prSet/>
      <dgm:spPr/>
      <dgm:t>
        <a:bodyPr/>
        <a:lstStyle/>
        <a:p>
          <a:pPr rtl="0"/>
          <a:r>
            <a:rPr lang="en-US" altLang="zh-CN" dirty="0" smtClean="0"/>
            <a:t>JavaScript</a:t>
          </a:r>
          <a:endParaRPr lang="zh-CN" altLang="en-US" dirty="0"/>
        </a:p>
      </dgm:t>
    </dgm:pt>
    <dgm:pt modelId="{8AB5E460-6645-4C83-AA9E-14130D9969A7}" type="parTrans" cxnId="{90128BA6-DBFC-4F0B-8C35-4296AB9D566B}">
      <dgm:prSet/>
      <dgm:spPr/>
      <dgm:t>
        <a:bodyPr/>
        <a:lstStyle/>
        <a:p>
          <a:endParaRPr lang="zh-CN" altLang="en-US"/>
        </a:p>
      </dgm:t>
    </dgm:pt>
    <dgm:pt modelId="{E124048B-2F74-4496-AB9C-45302D39CDDC}" type="sibTrans" cxnId="{90128BA6-DBFC-4F0B-8C35-4296AB9D566B}">
      <dgm:prSet/>
      <dgm:spPr/>
      <dgm:t>
        <a:bodyPr/>
        <a:lstStyle/>
        <a:p>
          <a:endParaRPr lang="zh-CN" altLang="en-US"/>
        </a:p>
      </dgm:t>
    </dgm:pt>
    <dgm:pt modelId="{59899032-97EE-4FA6-AEDD-4611205712D6}">
      <dgm:prSet/>
      <dgm:spPr/>
      <dgm:t>
        <a:bodyPr/>
        <a:lstStyle/>
        <a:p>
          <a:pPr rtl="0"/>
          <a:r>
            <a:rPr lang="en-US" altLang="zh-CN" dirty="0" err="1" smtClean="0"/>
            <a:t>JavaEE</a:t>
          </a:r>
          <a:endParaRPr lang="zh-CN" altLang="en-US" dirty="0"/>
        </a:p>
      </dgm:t>
    </dgm:pt>
    <dgm:pt modelId="{6F9EA9D9-815E-42F8-B617-F88849A89D6B}" type="parTrans" cxnId="{5644F5B3-8352-4D65-818C-C34304DC3FEE}">
      <dgm:prSet/>
      <dgm:spPr/>
      <dgm:t>
        <a:bodyPr/>
        <a:lstStyle/>
        <a:p>
          <a:endParaRPr lang="zh-CN" altLang="en-US"/>
        </a:p>
      </dgm:t>
    </dgm:pt>
    <dgm:pt modelId="{D53D87B9-64D9-4E63-BB8E-AB3A95B69CA5}" type="sibTrans" cxnId="{5644F5B3-8352-4D65-818C-C34304DC3FEE}">
      <dgm:prSet/>
      <dgm:spPr/>
      <dgm:t>
        <a:bodyPr/>
        <a:lstStyle/>
        <a:p>
          <a:endParaRPr lang="zh-CN" altLang="en-US"/>
        </a:p>
      </dgm:t>
    </dgm:pt>
    <dgm:pt modelId="{D712C7D5-314B-412C-912B-6A6718F791ED}">
      <dgm:prSet/>
      <dgm:spPr/>
      <dgm:t>
        <a:bodyPr/>
        <a:lstStyle/>
        <a:p>
          <a:pPr rtl="0"/>
          <a:r>
            <a:rPr lang="en-US" altLang="zh-CN" dirty="0" smtClean="0"/>
            <a:t>.NET ASP</a:t>
          </a:r>
          <a:endParaRPr lang="zh-CN" altLang="en-US" dirty="0"/>
        </a:p>
      </dgm:t>
    </dgm:pt>
    <dgm:pt modelId="{186E8550-93AC-4A39-A0B1-FE0F35D65958}" type="parTrans" cxnId="{2815035D-5217-4F36-A35B-309D18782B10}">
      <dgm:prSet/>
      <dgm:spPr/>
      <dgm:t>
        <a:bodyPr/>
        <a:lstStyle/>
        <a:p>
          <a:endParaRPr lang="zh-CN" altLang="en-US"/>
        </a:p>
      </dgm:t>
    </dgm:pt>
    <dgm:pt modelId="{6745A442-2850-4476-ADC5-A41903B5D6D1}" type="sibTrans" cxnId="{2815035D-5217-4F36-A35B-309D18782B10}">
      <dgm:prSet/>
      <dgm:spPr/>
      <dgm:t>
        <a:bodyPr/>
        <a:lstStyle/>
        <a:p>
          <a:endParaRPr lang="zh-CN" altLang="en-US"/>
        </a:p>
      </dgm:t>
    </dgm:pt>
    <dgm:pt modelId="{6722189E-442F-4A7E-AEF4-DB645B500514}">
      <dgm:prSet/>
      <dgm:spPr/>
      <dgm:t>
        <a:bodyPr/>
        <a:lstStyle/>
        <a:p>
          <a:pPr rtl="0"/>
          <a:r>
            <a:rPr lang="en-US" altLang="zh-CN" dirty="0" smtClean="0"/>
            <a:t>Python</a:t>
          </a:r>
          <a:endParaRPr lang="zh-CN" altLang="en-US" dirty="0"/>
        </a:p>
      </dgm:t>
    </dgm:pt>
    <dgm:pt modelId="{188DB159-8275-4C21-BBBE-1DDC04343A4D}" type="parTrans" cxnId="{7C671736-8B5D-4AFA-9992-F0DC6EB7E9BA}">
      <dgm:prSet/>
      <dgm:spPr/>
      <dgm:t>
        <a:bodyPr/>
        <a:lstStyle/>
        <a:p>
          <a:endParaRPr lang="zh-CN" altLang="en-US"/>
        </a:p>
      </dgm:t>
    </dgm:pt>
    <dgm:pt modelId="{597AD10B-BEFE-4914-8275-0FDA8B90B093}" type="sibTrans" cxnId="{7C671736-8B5D-4AFA-9992-F0DC6EB7E9BA}">
      <dgm:prSet/>
      <dgm:spPr/>
      <dgm:t>
        <a:bodyPr/>
        <a:lstStyle/>
        <a:p>
          <a:endParaRPr lang="zh-CN" altLang="en-US"/>
        </a:p>
      </dgm:t>
    </dgm:pt>
    <dgm:pt modelId="{FB57C55E-6E65-4C8C-AB81-99B11423E8FD}">
      <dgm:prSet/>
      <dgm:spPr/>
      <dgm:t>
        <a:bodyPr/>
        <a:lstStyle/>
        <a:p>
          <a:pPr rtl="0"/>
          <a:r>
            <a:rPr lang="en-US" altLang="zh-CN" dirty="0" smtClean="0"/>
            <a:t>PHP</a:t>
          </a:r>
          <a:endParaRPr lang="zh-CN" altLang="en-US" dirty="0"/>
        </a:p>
      </dgm:t>
    </dgm:pt>
    <dgm:pt modelId="{8299BA1E-35E4-44C3-9229-FBF2A81B5BC9}" type="parTrans" cxnId="{CB0DF431-FBEA-47D1-B5A4-7F466E98D8BB}">
      <dgm:prSet/>
      <dgm:spPr/>
      <dgm:t>
        <a:bodyPr/>
        <a:lstStyle/>
        <a:p>
          <a:endParaRPr lang="zh-CN" altLang="en-US"/>
        </a:p>
      </dgm:t>
    </dgm:pt>
    <dgm:pt modelId="{CA69D4DC-C890-448B-86C4-F322D62DE5B0}" type="sibTrans" cxnId="{CB0DF431-FBEA-47D1-B5A4-7F466E98D8BB}">
      <dgm:prSet/>
      <dgm:spPr/>
      <dgm:t>
        <a:bodyPr/>
        <a:lstStyle/>
        <a:p>
          <a:endParaRPr lang="zh-CN" altLang="en-US"/>
        </a:p>
      </dgm:t>
    </dgm:pt>
    <dgm:pt modelId="{BB49CB6D-0B38-44DB-9F3F-459EBCE31B36}" type="pres">
      <dgm:prSet presAssocID="{9E2083E2-6D37-4332-A4FA-AF25DED010B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FD0C992-B225-4806-87DD-FF20133EA573}" type="pres">
      <dgm:prSet presAssocID="{F329EFBA-6CFC-4FCE-976B-857A8826A840}" presName="composite" presStyleCnt="0"/>
      <dgm:spPr/>
    </dgm:pt>
    <dgm:pt modelId="{D23ABC94-E312-489D-A9A6-DABF2B12D62D}" type="pres">
      <dgm:prSet presAssocID="{F329EFBA-6CFC-4FCE-976B-857A8826A840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868DB0-6ED8-4BB7-812F-28BFEE6E1DC0}" type="pres">
      <dgm:prSet presAssocID="{F329EFBA-6CFC-4FCE-976B-857A8826A840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C389597-16D7-4088-AB26-2292991FB9DA}" type="pres">
      <dgm:prSet presAssocID="{3AE0A8CA-3F7B-4478-8F67-6B3435A45C3A}" presName="space" presStyleCnt="0"/>
      <dgm:spPr/>
    </dgm:pt>
    <dgm:pt modelId="{226403E5-9D60-413E-B0DA-E3E3602C216D}" type="pres">
      <dgm:prSet presAssocID="{FB071C83-7B62-4CD2-9E2F-E25B429DF067}" presName="composite" presStyleCnt="0"/>
      <dgm:spPr/>
    </dgm:pt>
    <dgm:pt modelId="{F04C8D32-1C36-48A4-9CA3-DBE3AC50D884}" type="pres">
      <dgm:prSet presAssocID="{FB071C83-7B62-4CD2-9E2F-E25B429DF067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EC1C774-95CB-4E4A-81DF-A9A49E8B9274}" type="pres">
      <dgm:prSet presAssocID="{FB071C83-7B62-4CD2-9E2F-E25B429DF067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B3AD004-CBC9-4422-83F1-17470DA637A5}" type="pres">
      <dgm:prSet presAssocID="{F1F9CEDC-EB8F-481A-85A1-61FEA79BE80E}" presName="space" presStyleCnt="0"/>
      <dgm:spPr/>
    </dgm:pt>
    <dgm:pt modelId="{3C98CDF3-1DD4-4111-A90B-6814C9AF490D}" type="pres">
      <dgm:prSet presAssocID="{05344CA6-57B5-4063-9E60-7F917CD5190B}" presName="composite" presStyleCnt="0"/>
      <dgm:spPr/>
    </dgm:pt>
    <dgm:pt modelId="{C56FD469-5182-43D5-AC62-B5D7D92A6DFD}" type="pres">
      <dgm:prSet presAssocID="{05344CA6-57B5-4063-9E60-7F917CD5190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EC9A6BE-BA93-4796-8EAD-829D83D3F892}" type="pres">
      <dgm:prSet presAssocID="{05344CA6-57B5-4063-9E60-7F917CD5190B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CB4C6C2-08F6-4051-9F8F-F4004246BE52}" type="presOf" srcId="{B72CF304-9212-4393-87EF-116E4ABF06B6}" destId="{5EC9A6BE-BA93-4796-8EAD-829D83D3F892}" srcOrd="0" destOrd="0" presId="urn:microsoft.com/office/officeart/2005/8/layout/hList1"/>
    <dgm:cxn modelId="{5644F5B3-8352-4D65-818C-C34304DC3FEE}" srcId="{05344CA6-57B5-4063-9E60-7F917CD5190B}" destId="{59899032-97EE-4FA6-AEDD-4611205712D6}" srcOrd="1" destOrd="0" parTransId="{6F9EA9D9-815E-42F8-B617-F88849A89D6B}" sibTransId="{D53D87B9-64D9-4E63-BB8E-AB3A95B69CA5}"/>
    <dgm:cxn modelId="{87828713-FE19-4BB3-A01A-40F848B8643B}" srcId="{9E2083E2-6D37-4332-A4FA-AF25DED010B5}" destId="{FB071C83-7B62-4CD2-9E2F-E25B429DF067}" srcOrd="1" destOrd="0" parTransId="{69E586C3-36B2-4E6C-805E-5B06CFE13887}" sibTransId="{F1F9CEDC-EB8F-481A-85A1-61FEA79BE80E}"/>
    <dgm:cxn modelId="{F68C3D76-4DA2-4D47-AE5A-CC10294A7889}" srcId="{F329EFBA-6CFC-4FCE-976B-857A8826A840}" destId="{FDE19E96-4555-420D-8E68-136485C07BE6}" srcOrd="0" destOrd="0" parTransId="{2528584D-2A82-4566-B335-1F6717FC4D4B}" sibTransId="{C783FF5B-437A-435D-882F-1EE02322695A}"/>
    <dgm:cxn modelId="{4958989D-71DD-4663-8A64-D67922D3BE26}" type="presOf" srcId="{9E2083E2-6D37-4332-A4FA-AF25DED010B5}" destId="{BB49CB6D-0B38-44DB-9F3F-459EBCE31B36}" srcOrd="0" destOrd="0" presId="urn:microsoft.com/office/officeart/2005/8/layout/hList1"/>
    <dgm:cxn modelId="{918CAC07-19B3-4E4E-B211-99C1D4D2A979}" type="presOf" srcId="{6722189E-442F-4A7E-AEF4-DB645B500514}" destId="{5EC9A6BE-BA93-4796-8EAD-829D83D3F892}" srcOrd="0" destOrd="3" presId="urn:microsoft.com/office/officeart/2005/8/layout/hList1"/>
    <dgm:cxn modelId="{CB0DF431-FBEA-47D1-B5A4-7F466E98D8BB}" srcId="{05344CA6-57B5-4063-9E60-7F917CD5190B}" destId="{FB57C55E-6E65-4C8C-AB81-99B11423E8FD}" srcOrd="4" destOrd="0" parTransId="{8299BA1E-35E4-44C3-9229-FBF2A81B5BC9}" sibTransId="{CA69D4DC-C890-448B-86C4-F322D62DE5B0}"/>
    <dgm:cxn modelId="{68897A99-3B4F-41F6-B6E5-11E959B9FDE5}" type="presOf" srcId="{FB57C55E-6E65-4C8C-AB81-99B11423E8FD}" destId="{5EC9A6BE-BA93-4796-8EAD-829D83D3F892}" srcOrd="0" destOrd="4" presId="urn:microsoft.com/office/officeart/2005/8/layout/hList1"/>
    <dgm:cxn modelId="{90128BA6-DBFC-4F0B-8C35-4296AB9D566B}" srcId="{FB071C83-7B62-4CD2-9E2F-E25B429DF067}" destId="{0289F66C-BF2D-4D66-96EB-AB7681736BFB}" srcOrd="1" destOrd="0" parTransId="{8AB5E460-6645-4C83-AA9E-14130D9969A7}" sibTransId="{E124048B-2F74-4496-AB9C-45302D39CDDC}"/>
    <dgm:cxn modelId="{17860463-2C08-4E6B-8847-42F5AAE02652}" srcId="{9E2083E2-6D37-4332-A4FA-AF25DED010B5}" destId="{05344CA6-57B5-4063-9E60-7F917CD5190B}" srcOrd="2" destOrd="0" parTransId="{0BEA79C0-B465-48B0-B124-D6FBEB830BDA}" sibTransId="{CDB94BF1-B5EC-4730-92C1-309B57830D47}"/>
    <dgm:cxn modelId="{142E3A6C-7422-4E5C-B06B-20ED6BC26253}" srcId="{9E2083E2-6D37-4332-A4FA-AF25DED010B5}" destId="{F329EFBA-6CFC-4FCE-976B-857A8826A840}" srcOrd="0" destOrd="0" parTransId="{4F17090F-2722-4B88-9CF0-A105AABE404C}" sibTransId="{3AE0A8CA-3F7B-4478-8F67-6B3435A45C3A}"/>
    <dgm:cxn modelId="{DD599561-7191-4E4F-AC9C-9553E7373E4D}" srcId="{05344CA6-57B5-4063-9E60-7F917CD5190B}" destId="{B72CF304-9212-4393-87EF-116E4ABF06B6}" srcOrd="0" destOrd="0" parTransId="{EEF931B1-C7ED-4DA0-A732-2B4BD02F053B}" sibTransId="{EFE8E1F5-5239-4A71-BF6E-19AF86C52027}"/>
    <dgm:cxn modelId="{2815035D-5217-4F36-A35B-309D18782B10}" srcId="{05344CA6-57B5-4063-9E60-7F917CD5190B}" destId="{D712C7D5-314B-412C-912B-6A6718F791ED}" srcOrd="2" destOrd="0" parTransId="{186E8550-93AC-4A39-A0B1-FE0F35D65958}" sibTransId="{6745A442-2850-4476-ADC5-A41903B5D6D1}"/>
    <dgm:cxn modelId="{B2260E25-B7AD-4BD5-A8AF-0CAB1EBD4534}" type="presOf" srcId="{59899032-97EE-4FA6-AEDD-4611205712D6}" destId="{5EC9A6BE-BA93-4796-8EAD-829D83D3F892}" srcOrd="0" destOrd="1" presId="urn:microsoft.com/office/officeart/2005/8/layout/hList1"/>
    <dgm:cxn modelId="{B40F620D-8769-4B7E-8042-ECE1FBFDCC7E}" type="presOf" srcId="{F329EFBA-6CFC-4FCE-976B-857A8826A840}" destId="{D23ABC94-E312-489D-A9A6-DABF2B12D62D}" srcOrd="0" destOrd="0" presId="urn:microsoft.com/office/officeart/2005/8/layout/hList1"/>
    <dgm:cxn modelId="{7C671736-8B5D-4AFA-9992-F0DC6EB7E9BA}" srcId="{05344CA6-57B5-4063-9E60-7F917CD5190B}" destId="{6722189E-442F-4A7E-AEF4-DB645B500514}" srcOrd="3" destOrd="0" parTransId="{188DB159-8275-4C21-BBBE-1DDC04343A4D}" sibTransId="{597AD10B-BEFE-4914-8275-0FDA8B90B093}"/>
    <dgm:cxn modelId="{88E464BF-8D56-41AA-AE82-5D98ADF2303D}" type="presOf" srcId="{FDE19E96-4555-420D-8E68-136485C07BE6}" destId="{BB868DB0-6ED8-4BB7-812F-28BFEE6E1DC0}" srcOrd="0" destOrd="0" presId="urn:microsoft.com/office/officeart/2005/8/layout/hList1"/>
    <dgm:cxn modelId="{AA59D1A2-7DB6-40E2-9B4F-750F075BF529}" type="presOf" srcId="{FB071C83-7B62-4CD2-9E2F-E25B429DF067}" destId="{F04C8D32-1C36-48A4-9CA3-DBE3AC50D884}" srcOrd="0" destOrd="0" presId="urn:microsoft.com/office/officeart/2005/8/layout/hList1"/>
    <dgm:cxn modelId="{E397AAD2-0761-4CC8-9694-9E006CBFAA71}" srcId="{FB071C83-7B62-4CD2-9E2F-E25B429DF067}" destId="{1FBDB8A5-53E3-4F2E-A8A2-8A93941114C1}" srcOrd="0" destOrd="0" parTransId="{84DDDB4D-5C76-4A27-81E2-E91FA5DEA980}" sibTransId="{431A80DD-5272-4E0B-9167-22C7E156DD37}"/>
    <dgm:cxn modelId="{D276090E-0F54-42F5-9D83-97937315FBBE}" type="presOf" srcId="{D712C7D5-314B-412C-912B-6A6718F791ED}" destId="{5EC9A6BE-BA93-4796-8EAD-829D83D3F892}" srcOrd="0" destOrd="2" presId="urn:microsoft.com/office/officeart/2005/8/layout/hList1"/>
    <dgm:cxn modelId="{96EA6574-90DF-471F-A1C2-D455AC410878}" type="presOf" srcId="{05344CA6-57B5-4063-9E60-7F917CD5190B}" destId="{C56FD469-5182-43D5-AC62-B5D7D92A6DFD}" srcOrd="0" destOrd="0" presId="urn:microsoft.com/office/officeart/2005/8/layout/hList1"/>
    <dgm:cxn modelId="{480EBAF2-5181-44E6-A532-7B9095A2778A}" type="presOf" srcId="{0289F66C-BF2D-4D66-96EB-AB7681736BFB}" destId="{BEC1C774-95CB-4E4A-81DF-A9A49E8B9274}" srcOrd="0" destOrd="1" presId="urn:microsoft.com/office/officeart/2005/8/layout/hList1"/>
    <dgm:cxn modelId="{0D0EEE2E-82D5-44BA-B22D-FE1B5F071DB5}" type="presOf" srcId="{1FBDB8A5-53E3-4F2E-A8A2-8A93941114C1}" destId="{BEC1C774-95CB-4E4A-81DF-A9A49E8B9274}" srcOrd="0" destOrd="0" presId="urn:microsoft.com/office/officeart/2005/8/layout/hList1"/>
    <dgm:cxn modelId="{E4A6E20A-D074-44A6-9C86-530DB0A0D889}" type="presParOf" srcId="{BB49CB6D-0B38-44DB-9F3F-459EBCE31B36}" destId="{BFD0C992-B225-4806-87DD-FF20133EA573}" srcOrd="0" destOrd="0" presId="urn:microsoft.com/office/officeart/2005/8/layout/hList1"/>
    <dgm:cxn modelId="{82050D4A-C3D0-482A-A6BD-78BDD208D95F}" type="presParOf" srcId="{BFD0C992-B225-4806-87DD-FF20133EA573}" destId="{D23ABC94-E312-489D-A9A6-DABF2B12D62D}" srcOrd="0" destOrd="0" presId="urn:microsoft.com/office/officeart/2005/8/layout/hList1"/>
    <dgm:cxn modelId="{5FBD4D5C-F66D-4C95-91B0-8B419E37E5B2}" type="presParOf" srcId="{BFD0C992-B225-4806-87DD-FF20133EA573}" destId="{BB868DB0-6ED8-4BB7-812F-28BFEE6E1DC0}" srcOrd="1" destOrd="0" presId="urn:microsoft.com/office/officeart/2005/8/layout/hList1"/>
    <dgm:cxn modelId="{C5A7E040-8126-4740-B114-5C4404DB7EAD}" type="presParOf" srcId="{BB49CB6D-0B38-44DB-9F3F-459EBCE31B36}" destId="{6C389597-16D7-4088-AB26-2292991FB9DA}" srcOrd="1" destOrd="0" presId="urn:microsoft.com/office/officeart/2005/8/layout/hList1"/>
    <dgm:cxn modelId="{1A39C55E-69FC-4DD0-A319-21B01D405C8B}" type="presParOf" srcId="{BB49CB6D-0B38-44DB-9F3F-459EBCE31B36}" destId="{226403E5-9D60-413E-B0DA-E3E3602C216D}" srcOrd="2" destOrd="0" presId="urn:microsoft.com/office/officeart/2005/8/layout/hList1"/>
    <dgm:cxn modelId="{6CC2E01F-47D2-4D31-843F-BD9EFD8FF404}" type="presParOf" srcId="{226403E5-9D60-413E-B0DA-E3E3602C216D}" destId="{F04C8D32-1C36-48A4-9CA3-DBE3AC50D884}" srcOrd="0" destOrd="0" presId="urn:microsoft.com/office/officeart/2005/8/layout/hList1"/>
    <dgm:cxn modelId="{63F7CD45-3365-4CD3-86E5-2110D6CB0E75}" type="presParOf" srcId="{226403E5-9D60-413E-B0DA-E3E3602C216D}" destId="{BEC1C774-95CB-4E4A-81DF-A9A49E8B9274}" srcOrd="1" destOrd="0" presId="urn:microsoft.com/office/officeart/2005/8/layout/hList1"/>
    <dgm:cxn modelId="{CA25D4B8-7A5E-45F6-B1DD-3E3899E4D041}" type="presParOf" srcId="{BB49CB6D-0B38-44DB-9F3F-459EBCE31B36}" destId="{8B3AD004-CBC9-4422-83F1-17470DA637A5}" srcOrd="3" destOrd="0" presId="urn:microsoft.com/office/officeart/2005/8/layout/hList1"/>
    <dgm:cxn modelId="{4D801CCB-557D-478B-9BC4-31AFCEF7F25F}" type="presParOf" srcId="{BB49CB6D-0B38-44DB-9F3F-459EBCE31B36}" destId="{3C98CDF3-1DD4-4111-A90B-6814C9AF490D}" srcOrd="4" destOrd="0" presId="urn:microsoft.com/office/officeart/2005/8/layout/hList1"/>
    <dgm:cxn modelId="{EA7054AB-7854-4300-91BB-091947E20A6A}" type="presParOf" srcId="{3C98CDF3-1DD4-4111-A90B-6814C9AF490D}" destId="{C56FD469-5182-43D5-AC62-B5D7D92A6DFD}" srcOrd="0" destOrd="0" presId="urn:microsoft.com/office/officeart/2005/8/layout/hList1"/>
    <dgm:cxn modelId="{45D53B73-28E5-4621-AA84-8E734D900509}" type="presParOf" srcId="{3C98CDF3-1DD4-4111-A90B-6814C9AF490D}" destId="{5EC9A6BE-BA93-4796-8EAD-829D83D3F89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08D141D-CE0E-40DC-AFB9-6574AF5D1EC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BFC4A9E-492F-425A-958D-2FFFBF90917A}">
      <dgm:prSet phldrT="[文本]"/>
      <dgm:spPr/>
      <dgm:t>
        <a:bodyPr/>
        <a:lstStyle/>
        <a:p>
          <a:r>
            <a:rPr lang="en-US" smtClean="0"/>
            <a:t>Stream Transport Paradigms(TCP)</a:t>
          </a:r>
          <a:endParaRPr lang="zh-CN" altLang="en-US" dirty="0"/>
        </a:p>
      </dgm:t>
    </dgm:pt>
    <dgm:pt modelId="{E3871D17-3DAF-4D17-A370-8102D8A0A112}" type="parTrans" cxnId="{845D39A1-1D2D-42BB-B4F9-7B2C5E4AE356}">
      <dgm:prSet/>
      <dgm:spPr/>
      <dgm:t>
        <a:bodyPr/>
        <a:lstStyle/>
        <a:p>
          <a:endParaRPr lang="zh-CN" altLang="en-US"/>
        </a:p>
      </dgm:t>
    </dgm:pt>
    <dgm:pt modelId="{C7F8E289-24E0-4D43-AC92-B76E6D36E720}" type="sibTrans" cxnId="{845D39A1-1D2D-42BB-B4F9-7B2C5E4AE356}">
      <dgm:prSet/>
      <dgm:spPr/>
      <dgm:t>
        <a:bodyPr/>
        <a:lstStyle/>
        <a:p>
          <a:endParaRPr lang="zh-CN" altLang="en-US"/>
        </a:p>
      </dgm:t>
    </dgm:pt>
    <dgm:pt modelId="{C18510EE-8F3C-4807-A5D9-6885DDAB574C}">
      <dgm:prSet/>
      <dgm:spPr/>
      <dgm:t>
        <a:bodyPr/>
        <a:lstStyle/>
        <a:p>
          <a:r>
            <a:rPr lang="en-US" smtClean="0"/>
            <a:t>It can divide a large block into small blocks to be sent</a:t>
          </a:r>
          <a:endParaRPr lang="zh-CN"/>
        </a:p>
      </dgm:t>
    </dgm:pt>
    <dgm:pt modelId="{56EEB171-0825-44C3-ADF3-6377DA79FE0A}" type="parTrans" cxnId="{64D12626-CC33-44D4-8F56-DDEA2F550A1D}">
      <dgm:prSet/>
      <dgm:spPr/>
      <dgm:t>
        <a:bodyPr/>
        <a:lstStyle/>
        <a:p>
          <a:endParaRPr lang="zh-CN" altLang="en-US"/>
        </a:p>
      </dgm:t>
    </dgm:pt>
    <dgm:pt modelId="{6EFAB76E-F5C8-48C9-B5DE-1DB23ADCA120}" type="sibTrans" cxnId="{64D12626-CC33-44D4-8F56-DDEA2F550A1D}">
      <dgm:prSet/>
      <dgm:spPr/>
      <dgm:t>
        <a:bodyPr/>
        <a:lstStyle/>
        <a:p>
          <a:endParaRPr lang="zh-CN" altLang="en-US"/>
        </a:p>
      </dgm:t>
    </dgm:pt>
    <dgm:pt modelId="{4EAF32B9-D808-4383-A148-929C69492093}">
      <dgm:prSet/>
      <dgm:spPr/>
      <dgm:t>
        <a:bodyPr/>
        <a:lstStyle/>
        <a:p>
          <a:r>
            <a:rPr lang="en-US" smtClean="0"/>
            <a:t>It can combine smaller blocks into one large block to be received</a:t>
          </a:r>
          <a:endParaRPr lang="zh-CN"/>
        </a:p>
      </dgm:t>
    </dgm:pt>
    <dgm:pt modelId="{E90DBC3F-FEBA-42D1-9847-777C3476274F}" type="parTrans" cxnId="{CC7F0B6D-4951-4D4C-963D-201355CAB2F1}">
      <dgm:prSet/>
      <dgm:spPr/>
      <dgm:t>
        <a:bodyPr/>
        <a:lstStyle/>
        <a:p>
          <a:endParaRPr lang="zh-CN" altLang="en-US"/>
        </a:p>
      </dgm:t>
    </dgm:pt>
    <dgm:pt modelId="{F7603FEF-8096-457D-8261-91ABED0D9B29}" type="sibTrans" cxnId="{CC7F0B6D-4951-4D4C-963D-201355CAB2F1}">
      <dgm:prSet/>
      <dgm:spPr/>
      <dgm:t>
        <a:bodyPr/>
        <a:lstStyle/>
        <a:p>
          <a:endParaRPr lang="zh-CN" altLang="en-US"/>
        </a:p>
      </dgm:t>
    </dgm:pt>
    <dgm:pt modelId="{767381F8-F057-4AB4-A7DB-9D67E1BC256E}">
      <dgm:prSet/>
      <dgm:spPr/>
      <dgm:t>
        <a:bodyPr/>
        <a:lstStyle/>
        <a:p>
          <a:r>
            <a:rPr lang="en-US" smtClean="0"/>
            <a:t>It only allows unicast delivery</a:t>
          </a:r>
          <a:endParaRPr lang="zh-CN"/>
        </a:p>
      </dgm:t>
    </dgm:pt>
    <dgm:pt modelId="{C4AE7DC7-BF5C-475D-BD4F-D5BFE8A4696E}" type="parTrans" cxnId="{BF943EF3-83F3-4B88-8E5A-D57769EBEE1E}">
      <dgm:prSet/>
      <dgm:spPr/>
      <dgm:t>
        <a:bodyPr/>
        <a:lstStyle/>
        <a:p>
          <a:endParaRPr lang="zh-CN" altLang="en-US"/>
        </a:p>
      </dgm:t>
    </dgm:pt>
    <dgm:pt modelId="{95AAC00F-DD6A-4B7D-BEBA-DAE2C7D7D511}" type="sibTrans" cxnId="{BF943EF3-83F3-4B88-8E5A-D57769EBEE1E}">
      <dgm:prSet/>
      <dgm:spPr/>
      <dgm:t>
        <a:bodyPr/>
        <a:lstStyle/>
        <a:p>
          <a:endParaRPr lang="zh-CN" altLang="en-US"/>
        </a:p>
      </dgm:t>
    </dgm:pt>
    <dgm:pt modelId="{079A25A6-3A64-4280-827C-E17E5854CCAE}">
      <dgm:prSet/>
      <dgm:spPr/>
      <dgm:t>
        <a:bodyPr/>
        <a:lstStyle/>
        <a:p>
          <a:r>
            <a:rPr lang="en-US" smtClean="0"/>
            <a:t>Message Transport Paradigms(UDP)</a:t>
          </a:r>
          <a:endParaRPr lang="zh-CN"/>
        </a:p>
      </dgm:t>
    </dgm:pt>
    <dgm:pt modelId="{026A1C3C-E345-4EF0-817E-AF5A370E4080}" type="parTrans" cxnId="{F2D3040C-877C-436F-94B1-739E0DD03805}">
      <dgm:prSet/>
      <dgm:spPr/>
      <dgm:t>
        <a:bodyPr/>
        <a:lstStyle/>
        <a:p>
          <a:endParaRPr lang="zh-CN" altLang="en-US"/>
        </a:p>
      </dgm:t>
    </dgm:pt>
    <dgm:pt modelId="{07CDE3CD-0C74-4D8E-BFA6-AD8EE1131E02}" type="sibTrans" cxnId="{F2D3040C-877C-436F-94B1-739E0DD03805}">
      <dgm:prSet/>
      <dgm:spPr/>
      <dgm:t>
        <a:bodyPr/>
        <a:lstStyle/>
        <a:p>
          <a:endParaRPr lang="zh-CN" altLang="en-US"/>
        </a:p>
      </dgm:t>
    </dgm:pt>
    <dgm:pt modelId="{28C19684-DAA4-4D1C-A303-384BE2D02991}">
      <dgm:prSet/>
      <dgm:spPr/>
      <dgm:t>
        <a:bodyPr/>
        <a:lstStyle/>
        <a:p>
          <a:r>
            <a:rPr lang="en-US" smtClean="0"/>
            <a:t>It delivers the message as whole</a:t>
          </a:r>
          <a:endParaRPr lang="zh-CN"/>
        </a:p>
      </dgm:t>
    </dgm:pt>
    <dgm:pt modelId="{2CAA2217-9D0D-46B5-80A9-F4D401882F35}" type="parTrans" cxnId="{E1E1F9B5-B77A-4879-BB79-979CE8A64E38}">
      <dgm:prSet/>
      <dgm:spPr/>
      <dgm:t>
        <a:bodyPr/>
        <a:lstStyle/>
        <a:p>
          <a:endParaRPr lang="zh-CN" altLang="en-US"/>
        </a:p>
      </dgm:t>
    </dgm:pt>
    <dgm:pt modelId="{EA63CBAD-F057-4D81-98CC-AFC54D0B07E2}" type="sibTrans" cxnId="{E1E1F9B5-B77A-4879-BB79-979CE8A64E38}">
      <dgm:prSet/>
      <dgm:spPr/>
      <dgm:t>
        <a:bodyPr/>
        <a:lstStyle/>
        <a:p>
          <a:endParaRPr lang="zh-CN" altLang="en-US"/>
        </a:p>
      </dgm:t>
    </dgm:pt>
    <dgm:pt modelId="{D226A6D9-7BE9-44BD-A574-7BFB1AD8D0EA}">
      <dgm:prSet/>
      <dgm:spPr/>
      <dgm:t>
        <a:bodyPr/>
        <a:lstStyle/>
        <a:p>
          <a:r>
            <a:rPr lang="en-US" smtClean="0"/>
            <a:t>It allows unicast, multicast and broadcast delivery</a:t>
          </a:r>
          <a:endParaRPr lang="zh-CN"/>
        </a:p>
      </dgm:t>
    </dgm:pt>
    <dgm:pt modelId="{CDA9F979-B8B8-48DE-9FB4-5873AF3D638C}" type="parTrans" cxnId="{0A180D8A-FE1C-47E8-BFC4-196C8BACA58B}">
      <dgm:prSet/>
      <dgm:spPr/>
      <dgm:t>
        <a:bodyPr/>
        <a:lstStyle/>
        <a:p>
          <a:endParaRPr lang="zh-CN" altLang="en-US"/>
        </a:p>
      </dgm:t>
    </dgm:pt>
    <dgm:pt modelId="{4CAA23E1-3BC8-4B88-BF04-6B5BF05A0025}" type="sibTrans" cxnId="{0A180D8A-FE1C-47E8-BFC4-196C8BACA58B}">
      <dgm:prSet/>
      <dgm:spPr/>
      <dgm:t>
        <a:bodyPr/>
        <a:lstStyle/>
        <a:p>
          <a:endParaRPr lang="zh-CN" altLang="en-US"/>
        </a:p>
      </dgm:t>
    </dgm:pt>
    <dgm:pt modelId="{A55911AC-9B5A-4238-9052-BA83379E0BAF}">
      <dgm:prSet/>
      <dgm:spPr/>
      <dgm:t>
        <a:bodyPr/>
        <a:lstStyle/>
        <a:p>
          <a:r>
            <a:rPr lang="en-US" dirty="0" smtClean="0"/>
            <a:t>It does not make any guarantees about transport error and lost</a:t>
          </a:r>
          <a:endParaRPr lang="zh-CN" dirty="0"/>
        </a:p>
      </dgm:t>
    </dgm:pt>
    <dgm:pt modelId="{21745CB1-FE16-41B0-A460-D17A033FBDD7}" type="parTrans" cxnId="{6A3D48F2-402B-4066-BAC0-5BB364C07A4D}">
      <dgm:prSet/>
      <dgm:spPr/>
      <dgm:t>
        <a:bodyPr/>
        <a:lstStyle/>
        <a:p>
          <a:endParaRPr lang="zh-CN" altLang="en-US"/>
        </a:p>
      </dgm:t>
    </dgm:pt>
    <dgm:pt modelId="{CE03CD3D-263D-40E1-B98F-C3753E7341C5}" type="sibTrans" cxnId="{6A3D48F2-402B-4066-BAC0-5BB364C07A4D}">
      <dgm:prSet/>
      <dgm:spPr/>
      <dgm:t>
        <a:bodyPr/>
        <a:lstStyle/>
        <a:p>
          <a:endParaRPr lang="zh-CN" altLang="en-US"/>
        </a:p>
      </dgm:t>
    </dgm:pt>
    <dgm:pt modelId="{F5F4A0B5-DB06-438B-8F7A-A8B8FA8089EE}" type="pres">
      <dgm:prSet presAssocID="{708D141D-CE0E-40DC-AFB9-6574AF5D1EC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EACC3C8-D879-43CE-BBFB-1AF5708CBFC5}" type="pres">
      <dgm:prSet presAssocID="{0BFC4A9E-492F-425A-958D-2FFFBF90917A}" presName="parentLin" presStyleCnt="0"/>
      <dgm:spPr/>
    </dgm:pt>
    <dgm:pt modelId="{F3225794-B78F-47C5-BE01-08087AD99625}" type="pres">
      <dgm:prSet presAssocID="{0BFC4A9E-492F-425A-958D-2FFFBF90917A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E46998AA-7555-45E1-BBF8-4D357ADFDED8}" type="pres">
      <dgm:prSet presAssocID="{0BFC4A9E-492F-425A-958D-2FFFBF90917A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AA71932-9211-4C0C-B92F-34A0F0FAC723}" type="pres">
      <dgm:prSet presAssocID="{0BFC4A9E-492F-425A-958D-2FFFBF90917A}" presName="negativeSpace" presStyleCnt="0"/>
      <dgm:spPr/>
    </dgm:pt>
    <dgm:pt modelId="{350431E7-4752-417E-AFBE-FAFD29211FEC}" type="pres">
      <dgm:prSet presAssocID="{0BFC4A9E-492F-425A-958D-2FFFBF90917A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077762F-71A9-4DE5-A0D5-EEE84C8EF5A0}" type="pres">
      <dgm:prSet presAssocID="{C7F8E289-24E0-4D43-AC92-B76E6D36E720}" presName="spaceBetweenRectangles" presStyleCnt="0"/>
      <dgm:spPr/>
    </dgm:pt>
    <dgm:pt modelId="{5EE2FD27-1650-4ADC-87BD-5E34092A9F7B}" type="pres">
      <dgm:prSet presAssocID="{079A25A6-3A64-4280-827C-E17E5854CCAE}" presName="parentLin" presStyleCnt="0"/>
      <dgm:spPr/>
    </dgm:pt>
    <dgm:pt modelId="{E6D849DC-4C96-42D9-8EAD-F1EAA7F07DAB}" type="pres">
      <dgm:prSet presAssocID="{079A25A6-3A64-4280-827C-E17E5854CCAE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77BE5A9F-7D7C-4543-913C-BA82F8501F5B}" type="pres">
      <dgm:prSet presAssocID="{079A25A6-3A64-4280-827C-E17E5854CCAE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86DC4B7-F593-45FC-91C3-1212A41A9A4D}" type="pres">
      <dgm:prSet presAssocID="{079A25A6-3A64-4280-827C-E17E5854CCAE}" presName="negativeSpace" presStyleCnt="0"/>
      <dgm:spPr/>
    </dgm:pt>
    <dgm:pt modelId="{D0FA5CA2-A8AE-47F2-BDFF-C464FADFB908}" type="pres">
      <dgm:prSet presAssocID="{079A25A6-3A64-4280-827C-E17E5854CCAE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F943EF3-83F3-4B88-8E5A-D57769EBEE1E}" srcId="{0BFC4A9E-492F-425A-958D-2FFFBF90917A}" destId="{767381F8-F057-4AB4-A7DB-9D67E1BC256E}" srcOrd="2" destOrd="0" parTransId="{C4AE7DC7-BF5C-475D-BD4F-D5BFE8A4696E}" sibTransId="{95AAC00F-DD6A-4B7D-BEBA-DAE2C7D7D511}"/>
    <dgm:cxn modelId="{431EA86D-2B74-4EC4-8DDF-0EC4C6123C59}" type="presOf" srcId="{C18510EE-8F3C-4807-A5D9-6885DDAB574C}" destId="{350431E7-4752-417E-AFBE-FAFD29211FEC}" srcOrd="0" destOrd="0" presId="urn:microsoft.com/office/officeart/2005/8/layout/list1"/>
    <dgm:cxn modelId="{4C06E0DD-C6D9-4D8B-A2FE-84D7E047F2CA}" type="presOf" srcId="{A55911AC-9B5A-4238-9052-BA83379E0BAF}" destId="{D0FA5CA2-A8AE-47F2-BDFF-C464FADFB908}" srcOrd="0" destOrd="2" presId="urn:microsoft.com/office/officeart/2005/8/layout/list1"/>
    <dgm:cxn modelId="{C59B836B-E2CB-43C9-AA68-32390905B6A2}" type="presOf" srcId="{4EAF32B9-D808-4383-A148-929C69492093}" destId="{350431E7-4752-417E-AFBE-FAFD29211FEC}" srcOrd="0" destOrd="1" presId="urn:microsoft.com/office/officeart/2005/8/layout/list1"/>
    <dgm:cxn modelId="{845D39A1-1D2D-42BB-B4F9-7B2C5E4AE356}" srcId="{708D141D-CE0E-40DC-AFB9-6574AF5D1ECF}" destId="{0BFC4A9E-492F-425A-958D-2FFFBF90917A}" srcOrd="0" destOrd="0" parTransId="{E3871D17-3DAF-4D17-A370-8102D8A0A112}" sibTransId="{C7F8E289-24E0-4D43-AC92-B76E6D36E720}"/>
    <dgm:cxn modelId="{6A3D48F2-402B-4066-BAC0-5BB364C07A4D}" srcId="{079A25A6-3A64-4280-827C-E17E5854CCAE}" destId="{A55911AC-9B5A-4238-9052-BA83379E0BAF}" srcOrd="2" destOrd="0" parTransId="{21745CB1-FE16-41B0-A460-D17A033FBDD7}" sibTransId="{CE03CD3D-263D-40E1-B98F-C3753E7341C5}"/>
    <dgm:cxn modelId="{E1A8AD70-6B70-4FB2-BA7B-481548E15F48}" type="presOf" srcId="{079A25A6-3A64-4280-827C-E17E5854CCAE}" destId="{E6D849DC-4C96-42D9-8EAD-F1EAA7F07DAB}" srcOrd="0" destOrd="0" presId="urn:microsoft.com/office/officeart/2005/8/layout/list1"/>
    <dgm:cxn modelId="{22FCF6C9-5CC7-4F8D-B454-CB9BC90FC30E}" type="presOf" srcId="{0BFC4A9E-492F-425A-958D-2FFFBF90917A}" destId="{E46998AA-7555-45E1-BBF8-4D357ADFDED8}" srcOrd="1" destOrd="0" presId="urn:microsoft.com/office/officeart/2005/8/layout/list1"/>
    <dgm:cxn modelId="{8B85338A-DE02-4136-A062-0479E041BF21}" type="presOf" srcId="{079A25A6-3A64-4280-827C-E17E5854CCAE}" destId="{77BE5A9F-7D7C-4543-913C-BA82F8501F5B}" srcOrd="1" destOrd="0" presId="urn:microsoft.com/office/officeart/2005/8/layout/list1"/>
    <dgm:cxn modelId="{B6641121-8E76-4CD9-92B8-D674F8ED07C5}" type="presOf" srcId="{28C19684-DAA4-4D1C-A303-384BE2D02991}" destId="{D0FA5CA2-A8AE-47F2-BDFF-C464FADFB908}" srcOrd="0" destOrd="0" presId="urn:microsoft.com/office/officeart/2005/8/layout/list1"/>
    <dgm:cxn modelId="{9376E87A-2D8D-47EA-A9F2-03EAAEB24C4D}" type="presOf" srcId="{708D141D-CE0E-40DC-AFB9-6574AF5D1ECF}" destId="{F5F4A0B5-DB06-438B-8F7A-A8B8FA8089EE}" srcOrd="0" destOrd="0" presId="urn:microsoft.com/office/officeart/2005/8/layout/list1"/>
    <dgm:cxn modelId="{E1E1F9B5-B77A-4879-BB79-979CE8A64E38}" srcId="{079A25A6-3A64-4280-827C-E17E5854CCAE}" destId="{28C19684-DAA4-4D1C-A303-384BE2D02991}" srcOrd="0" destOrd="0" parTransId="{2CAA2217-9D0D-46B5-80A9-F4D401882F35}" sibTransId="{EA63CBAD-F057-4D81-98CC-AFC54D0B07E2}"/>
    <dgm:cxn modelId="{F2D3040C-877C-436F-94B1-739E0DD03805}" srcId="{708D141D-CE0E-40DC-AFB9-6574AF5D1ECF}" destId="{079A25A6-3A64-4280-827C-E17E5854CCAE}" srcOrd="1" destOrd="0" parTransId="{026A1C3C-E345-4EF0-817E-AF5A370E4080}" sibTransId="{07CDE3CD-0C74-4D8E-BFA6-AD8EE1131E02}"/>
    <dgm:cxn modelId="{013BC297-ABAF-4AA9-B1AD-0FC9A90DB76F}" type="presOf" srcId="{D226A6D9-7BE9-44BD-A574-7BFB1AD8D0EA}" destId="{D0FA5CA2-A8AE-47F2-BDFF-C464FADFB908}" srcOrd="0" destOrd="1" presId="urn:microsoft.com/office/officeart/2005/8/layout/list1"/>
    <dgm:cxn modelId="{CC7F0B6D-4951-4D4C-963D-201355CAB2F1}" srcId="{0BFC4A9E-492F-425A-958D-2FFFBF90917A}" destId="{4EAF32B9-D808-4383-A148-929C69492093}" srcOrd="1" destOrd="0" parTransId="{E90DBC3F-FEBA-42D1-9847-777C3476274F}" sibTransId="{F7603FEF-8096-457D-8261-91ABED0D9B29}"/>
    <dgm:cxn modelId="{405B17E9-33A3-46E8-8334-416A496A6009}" type="presOf" srcId="{767381F8-F057-4AB4-A7DB-9D67E1BC256E}" destId="{350431E7-4752-417E-AFBE-FAFD29211FEC}" srcOrd="0" destOrd="2" presId="urn:microsoft.com/office/officeart/2005/8/layout/list1"/>
    <dgm:cxn modelId="{9F3C8837-DC8F-4EA6-AB1A-10ADB1A9164B}" type="presOf" srcId="{0BFC4A9E-492F-425A-958D-2FFFBF90917A}" destId="{F3225794-B78F-47C5-BE01-08087AD99625}" srcOrd="0" destOrd="0" presId="urn:microsoft.com/office/officeart/2005/8/layout/list1"/>
    <dgm:cxn modelId="{64D12626-CC33-44D4-8F56-DDEA2F550A1D}" srcId="{0BFC4A9E-492F-425A-958D-2FFFBF90917A}" destId="{C18510EE-8F3C-4807-A5D9-6885DDAB574C}" srcOrd="0" destOrd="0" parTransId="{56EEB171-0825-44C3-ADF3-6377DA79FE0A}" sibTransId="{6EFAB76E-F5C8-48C9-B5DE-1DB23ADCA120}"/>
    <dgm:cxn modelId="{0A180D8A-FE1C-47E8-BFC4-196C8BACA58B}" srcId="{079A25A6-3A64-4280-827C-E17E5854CCAE}" destId="{D226A6D9-7BE9-44BD-A574-7BFB1AD8D0EA}" srcOrd="1" destOrd="0" parTransId="{CDA9F979-B8B8-48DE-9FB4-5873AF3D638C}" sibTransId="{4CAA23E1-3BC8-4B88-BF04-6B5BF05A0025}"/>
    <dgm:cxn modelId="{9CED2379-C51A-4297-ABC9-73D6D1D34DC5}" type="presParOf" srcId="{F5F4A0B5-DB06-438B-8F7A-A8B8FA8089EE}" destId="{EEACC3C8-D879-43CE-BBFB-1AF5708CBFC5}" srcOrd="0" destOrd="0" presId="urn:microsoft.com/office/officeart/2005/8/layout/list1"/>
    <dgm:cxn modelId="{2AC6CD77-1F35-4159-B49D-D288186CA8E8}" type="presParOf" srcId="{EEACC3C8-D879-43CE-BBFB-1AF5708CBFC5}" destId="{F3225794-B78F-47C5-BE01-08087AD99625}" srcOrd="0" destOrd="0" presId="urn:microsoft.com/office/officeart/2005/8/layout/list1"/>
    <dgm:cxn modelId="{4180D73C-3255-4D19-8453-6DDAE36A1FEB}" type="presParOf" srcId="{EEACC3C8-D879-43CE-BBFB-1AF5708CBFC5}" destId="{E46998AA-7555-45E1-BBF8-4D357ADFDED8}" srcOrd="1" destOrd="0" presId="urn:microsoft.com/office/officeart/2005/8/layout/list1"/>
    <dgm:cxn modelId="{6D81C833-CB9A-4143-8C62-48D5A113787A}" type="presParOf" srcId="{F5F4A0B5-DB06-438B-8F7A-A8B8FA8089EE}" destId="{2AA71932-9211-4C0C-B92F-34A0F0FAC723}" srcOrd="1" destOrd="0" presId="urn:microsoft.com/office/officeart/2005/8/layout/list1"/>
    <dgm:cxn modelId="{019665B0-0543-45A2-BED8-48FD5900651E}" type="presParOf" srcId="{F5F4A0B5-DB06-438B-8F7A-A8B8FA8089EE}" destId="{350431E7-4752-417E-AFBE-FAFD29211FEC}" srcOrd="2" destOrd="0" presId="urn:microsoft.com/office/officeart/2005/8/layout/list1"/>
    <dgm:cxn modelId="{F4BDB5AE-899D-4235-95C6-A402F8A05D95}" type="presParOf" srcId="{F5F4A0B5-DB06-438B-8F7A-A8B8FA8089EE}" destId="{6077762F-71A9-4DE5-A0D5-EEE84C8EF5A0}" srcOrd="3" destOrd="0" presId="urn:microsoft.com/office/officeart/2005/8/layout/list1"/>
    <dgm:cxn modelId="{C2F28902-09FD-40B9-9613-47B29CD0C014}" type="presParOf" srcId="{F5F4A0B5-DB06-438B-8F7A-A8B8FA8089EE}" destId="{5EE2FD27-1650-4ADC-87BD-5E34092A9F7B}" srcOrd="4" destOrd="0" presId="urn:microsoft.com/office/officeart/2005/8/layout/list1"/>
    <dgm:cxn modelId="{9DB0E008-4848-4942-BBDF-DF550F108722}" type="presParOf" srcId="{5EE2FD27-1650-4ADC-87BD-5E34092A9F7B}" destId="{E6D849DC-4C96-42D9-8EAD-F1EAA7F07DAB}" srcOrd="0" destOrd="0" presId="urn:microsoft.com/office/officeart/2005/8/layout/list1"/>
    <dgm:cxn modelId="{06F31552-D636-4654-9386-A6064FFEAB51}" type="presParOf" srcId="{5EE2FD27-1650-4ADC-87BD-5E34092A9F7B}" destId="{77BE5A9F-7D7C-4543-913C-BA82F8501F5B}" srcOrd="1" destOrd="0" presId="urn:microsoft.com/office/officeart/2005/8/layout/list1"/>
    <dgm:cxn modelId="{1CA207A4-53F8-4E2D-BFD4-CBD535BCA08B}" type="presParOf" srcId="{F5F4A0B5-DB06-438B-8F7A-A8B8FA8089EE}" destId="{A86DC4B7-F593-45FC-91C3-1212A41A9A4D}" srcOrd="5" destOrd="0" presId="urn:microsoft.com/office/officeart/2005/8/layout/list1"/>
    <dgm:cxn modelId="{49058320-CBC6-40D9-B406-5468C8A9E400}" type="presParOf" srcId="{F5F4A0B5-DB06-438B-8F7A-A8B8FA8089EE}" destId="{D0FA5CA2-A8AE-47F2-BDFF-C464FADFB90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7B9B4697-081D-4585-8F70-CDE1563B5FE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CC205D0-E9BB-4958-985E-1D054CBB8545}">
      <dgm:prSet phldrT="[文本]" custT="1"/>
      <dgm:spPr/>
      <dgm:t>
        <a:bodyPr/>
        <a:lstStyle/>
        <a:p>
          <a:r>
            <a:rPr lang="zh-CN" altLang="en-US" sz="1800" dirty="0" smtClean="0"/>
            <a:t>前端</a:t>
          </a:r>
          <a:endParaRPr lang="zh-CN" altLang="en-US" sz="1800" dirty="0"/>
        </a:p>
      </dgm:t>
    </dgm:pt>
    <dgm:pt modelId="{A28FCF50-6475-4F66-9052-B7B64E735689}" type="parTrans" cxnId="{178F89F6-E814-49FC-9F54-F0F486FE312A}">
      <dgm:prSet/>
      <dgm:spPr/>
      <dgm:t>
        <a:bodyPr/>
        <a:lstStyle/>
        <a:p>
          <a:endParaRPr lang="zh-CN" altLang="en-US"/>
        </a:p>
      </dgm:t>
    </dgm:pt>
    <dgm:pt modelId="{FBDDB95A-7B16-4221-92E8-52F2DB77076A}" type="sibTrans" cxnId="{178F89F6-E814-49FC-9F54-F0F486FE312A}">
      <dgm:prSet/>
      <dgm:spPr/>
      <dgm:t>
        <a:bodyPr/>
        <a:lstStyle/>
        <a:p>
          <a:endParaRPr lang="zh-CN" altLang="en-US"/>
        </a:p>
      </dgm:t>
    </dgm:pt>
    <dgm:pt modelId="{610ABBA0-1F4D-4FF8-9B23-81B1648FE487}">
      <dgm:prSet custT="1"/>
      <dgm:spPr/>
      <dgm:t>
        <a:bodyPr/>
        <a:lstStyle/>
        <a:p>
          <a:r>
            <a:rPr lang="en-US" altLang="zh-CN" sz="1800" dirty="0" smtClean="0"/>
            <a:t>Active web document</a:t>
          </a:r>
          <a:endParaRPr lang="zh-CN" altLang="en-US" sz="1800" dirty="0"/>
        </a:p>
      </dgm:t>
    </dgm:pt>
    <dgm:pt modelId="{FF9A0008-C9F0-47DC-8963-EC830BA1AACE}" type="parTrans" cxnId="{E6F18824-45B6-4091-8255-6B2E019ABC55}">
      <dgm:prSet/>
      <dgm:spPr/>
      <dgm:t>
        <a:bodyPr/>
        <a:lstStyle/>
        <a:p>
          <a:endParaRPr lang="zh-CN" altLang="en-US"/>
        </a:p>
      </dgm:t>
    </dgm:pt>
    <dgm:pt modelId="{3C987F8C-CB4C-4472-B7EF-D26C2EBC38C3}" type="sibTrans" cxnId="{E6F18824-45B6-4091-8255-6B2E019ABC55}">
      <dgm:prSet/>
      <dgm:spPr/>
      <dgm:t>
        <a:bodyPr/>
        <a:lstStyle/>
        <a:p>
          <a:endParaRPr lang="zh-CN" altLang="en-US"/>
        </a:p>
      </dgm:t>
    </dgm:pt>
    <dgm:pt modelId="{FDF1CE1B-2B0C-412F-BE37-F4936481F374}">
      <dgm:prSet custT="1"/>
      <dgm:spPr/>
      <dgm:t>
        <a:bodyPr/>
        <a:lstStyle/>
        <a:p>
          <a:r>
            <a:rPr lang="en-US" altLang="zh-CN" sz="1800" dirty="0" err="1" smtClean="0"/>
            <a:t>Javascript</a:t>
          </a:r>
          <a:endParaRPr lang="zh-CN" altLang="en-US" sz="1800" dirty="0"/>
        </a:p>
      </dgm:t>
    </dgm:pt>
    <dgm:pt modelId="{6DAAB7F9-9C7B-4C7F-A373-E7D6E211F997}" type="parTrans" cxnId="{A2028348-C3B1-4DFB-92A7-38E6DFF9966A}">
      <dgm:prSet/>
      <dgm:spPr/>
      <dgm:t>
        <a:bodyPr/>
        <a:lstStyle/>
        <a:p>
          <a:endParaRPr lang="zh-CN" altLang="en-US"/>
        </a:p>
      </dgm:t>
    </dgm:pt>
    <dgm:pt modelId="{C17FDE7A-B189-4113-8B6C-1FA9F6BAD5BE}" type="sibTrans" cxnId="{A2028348-C3B1-4DFB-92A7-38E6DFF9966A}">
      <dgm:prSet/>
      <dgm:spPr/>
      <dgm:t>
        <a:bodyPr/>
        <a:lstStyle/>
        <a:p>
          <a:endParaRPr lang="zh-CN" altLang="en-US"/>
        </a:p>
      </dgm:t>
    </dgm:pt>
    <dgm:pt modelId="{E483FFE4-6D13-432D-AD78-37BB0CDB57CC}">
      <dgm:prSet custT="1"/>
      <dgm:spPr/>
      <dgm:t>
        <a:bodyPr/>
        <a:lstStyle/>
        <a:p>
          <a:pPr rtl="0"/>
          <a:r>
            <a:rPr lang="zh-CN" altLang="en-US" sz="1800" dirty="0" smtClean="0"/>
            <a:t>后端</a:t>
          </a:r>
          <a:endParaRPr lang="zh-CN" altLang="en-US" sz="1800" dirty="0"/>
        </a:p>
      </dgm:t>
    </dgm:pt>
    <dgm:pt modelId="{3BE81CFE-8350-4DF2-A2AB-D7B0C1954E00}" type="parTrans" cxnId="{5A7FC1F3-1BBD-460C-9ABF-5342F1A00C95}">
      <dgm:prSet/>
      <dgm:spPr/>
      <dgm:t>
        <a:bodyPr/>
        <a:lstStyle/>
        <a:p>
          <a:endParaRPr lang="zh-CN" altLang="en-US"/>
        </a:p>
      </dgm:t>
    </dgm:pt>
    <dgm:pt modelId="{F7735F09-5FDB-4770-AFB9-29DCE2387BAB}" type="sibTrans" cxnId="{5A7FC1F3-1BBD-460C-9ABF-5342F1A00C95}">
      <dgm:prSet/>
      <dgm:spPr/>
      <dgm:t>
        <a:bodyPr/>
        <a:lstStyle/>
        <a:p>
          <a:endParaRPr lang="zh-CN" altLang="en-US"/>
        </a:p>
      </dgm:t>
    </dgm:pt>
    <dgm:pt modelId="{D5F4FC89-7AFA-452B-AE41-0CE007F66478}">
      <dgm:prSet custT="1"/>
      <dgm:spPr/>
      <dgm:t>
        <a:bodyPr/>
        <a:lstStyle/>
        <a:p>
          <a:pPr rtl="0"/>
          <a:r>
            <a:rPr lang="en-US" sz="1800" dirty="0" smtClean="0"/>
            <a:t>Dynamic web document</a:t>
          </a:r>
          <a:endParaRPr lang="zh-CN" altLang="en-US" sz="1800" dirty="0"/>
        </a:p>
      </dgm:t>
    </dgm:pt>
    <dgm:pt modelId="{D8743A6D-00AD-43AD-AAAD-93ACEFCE2F99}" type="parTrans" cxnId="{EDADC5AB-30E4-400F-8DEC-922646CD85D2}">
      <dgm:prSet/>
      <dgm:spPr/>
      <dgm:t>
        <a:bodyPr/>
        <a:lstStyle/>
        <a:p>
          <a:endParaRPr lang="zh-CN" altLang="en-US"/>
        </a:p>
      </dgm:t>
    </dgm:pt>
    <dgm:pt modelId="{8701AEA1-40E7-413F-9BFD-D284DBB8E8DD}" type="sibTrans" cxnId="{EDADC5AB-30E4-400F-8DEC-922646CD85D2}">
      <dgm:prSet/>
      <dgm:spPr/>
      <dgm:t>
        <a:bodyPr/>
        <a:lstStyle/>
        <a:p>
          <a:endParaRPr lang="zh-CN" altLang="en-US"/>
        </a:p>
      </dgm:t>
    </dgm:pt>
    <dgm:pt modelId="{4498B7B2-F7AD-4D3F-9FBC-26D9022360E2}">
      <dgm:prSet custT="1"/>
      <dgm:spPr/>
      <dgm:t>
        <a:bodyPr/>
        <a:lstStyle/>
        <a:p>
          <a:pPr rtl="0"/>
          <a:r>
            <a:rPr lang="zh-CN" altLang="en-US" sz="1800" dirty="0" smtClean="0"/>
            <a:t>数据</a:t>
          </a:r>
          <a:endParaRPr lang="zh-CN" altLang="en-US" sz="1800" dirty="0"/>
        </a:p>
      </dgm:t>
    </dgm:pt>
    <dgm:pt modelId="{C44DFDF5-70D2-447F-9222-2E601B7516DE}" type="parTrans" cxnId="{DE5A82BE-781B-441D-91ED-0EBE7D9AE40F}">
      <dgm:prSet/>
      <dgm:spPr/>
      <dgm:t>
        <a:bodyPr/>
        <a:lstStyle/>
        <a:p>
          <a:endParaRPr lang="zh-CN" altLang="en-US"/>
        </a:p>
      </dgm:t>
    </dgm:pt>
    <dgm:pt modelId="{BF00CD9C-49D7-4491-90E4-9A86D6D4B391}" type="sibTrans" cxnId="{DE5A82BE-781B-441D-91ED-0EBE7D9AE40F}">
      <dgm:prSet/>
      <dgm:spPr/>
      <dgm:t>
        <a:bodyPr/>
        <a:lstStyle/>
        <a:p>
          <a:endParaRPr lang="zh-CN" altLang="en-US"/>
        </a:p>
      </dgm:t>
    </dgm:pt>
    <dgm:pt modelId="{352B8974-E9DF-42E2-8C4B-57A072527B1E}">
      <dgm:prSet custT="1"/>
      <dgm:spPr/>
      <dgm:t>
        <a:bodyPr/>
        <a:lstStyle/>
        <a:p>
          <a:pPr rtl="0"/>
          <a:r>
            <a:rPr lang="en-US" altLang="zh-CN" sz="1800" dirty="0" smtClean="0"/>
            <a:t>JSON</a:t>
          </a:r>
          <a:endParaRPr lang="zh-CN" sz="1800" dirty="0"/>
        </a:p>
      </dgm:t>
    </dgm:pt>
    <dgm:pt modelId="{47D2EDD8-2AFE-42E6-9400-CDFDDAB7CFA5}" type="parTrans" cxnId="{D48A17DA-F5CE-4164-90EE-FE35705BCBFB}">
      <dgm:prSet/>
      <dgm:spPr/>
      <dgm:t>
        <a:bodyPr/>
        <a:lstStyle/>
        <a:p>
          <a:endParaRPr lang="zh-CN" altLang="en-US"/>
        </a:p>
      </dgm:t>
    </dgm:pt>
    <dgm:pt modelId="{ACE0223F-7387-4D6B-82CC-8CB04DD93572}" type="sibTrans" cxnId="{D48A17DA-F5CE-4164-90EE-FE35705BCBFB}">
      <dgm:prSet/>
      <dgm:spPr/>
      <dgm:t>
        <a:bodyPr/>
        <a:lstStyle/>
        <a:p>
          <a:endParaRPr lang="zh-CN" altLang="en-US"/>
        </a:p>
      </dgm:t>
    </dgm:pt>
    <dgm:pt modelId="{C88ECAF5-6BA9-4B16-96CC-E003A385A722}" type="pres">
      <dgm:prSet presAssocID="{7B9B4697-081D-4585-8F70-CDE1563B5FE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01862C8-9F84-4D54-8C59-483293ECDC51}" type="pres">
      <dgm:prSet presAssocID="{ACC205D0-E9BB-4958-985E-1D054CBB8545}" presName="parentLin" presStyleCnt="0"/>
      <dgm:spPr/>
    </dgm:pt>
    <dgm:pt modelId="{762B42E5-8CF5-4908-BBFA-208D1A1E258B}" type="pres">
      <dgm:prSet presAssocID="{ACC205D0-E9BB-4958-985E-1D054CBB8545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82B4EAEA-32E4-49AB-A3A1-1FF494D2F89F}" type="pres">
      <dgm:prSet presAssocID="{ACC205D0-E9BB-4958-985E-1D054CBB8545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62B59A1-DD98-4820-BF01-E7D50B5C9F4E}" type="pres">
      <dgm:prSet presAssocID="{ACC205D0-E9BB-4958-985E-1D054CBB8545}" presName="negativeSpace" presStyleCnt="0"/>
      <dgm:spPr/>
    </dgm:pt>
    <dgm:pt modelId="{A02D40AC-DF7C-429D-A3C9-6DED4C9AA0BD}" type="pres">
      <dgm:prSet presAssocID="{ACC205D0-E9BB-4958-985E-1D054CBB8545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E78E122-8FDB-4B53-BAB1-7588D19230C2}" type="pres">
      <dgm:prSet presAssocID="{FBDDB95A-7B16-4221-92E8-52F2DB77076A}" presName="spaceBetweenRectangles" presStyleCnt="0"/>
      <dgm:spPr/>
    </dgm:pt>
    <dgm:pt modelId="{A2489071-3571-4730-9CB5-9474491D373F}" type="pres">
      <dgm:prSet presAssocID="{E483FFE4-6D13-432D-AD78-37BB0CDB57CC}" presName="parentLin" presStyleCnt="0"/>
      <dgm:spPr/>
    </dgm:pt>
    <dgm:pt modelId="{7291C1DE-A57C-4660-A979-D03AA295C33F}" type="pres">
      <dgm:prSet presAssocID="{E483FFE4-6D13-432D-AD78-37BB0CDB57CC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9B30F06A-FD16-4566-BDB6-1E85B2AA9ED8}" type="pres">
      <dgm:prSet presAssocID="{E483FFE4-6D13-432D-AD78-37BB0CDB57CC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705FFB8-895C-4F01-ADA4-1CD58DFACF87}" type="pres">
      <dgm:prSet presAssocID="{E483FFE4-6D13-432D-AD78-37BB0CDB57CC}" presName="negativeSpace" presStyleCnt="0"/>
      <dgm:spPr/>
    </dgm:pt>
    <dgm:pt modelId="{0CC06F42-238E-46CC-9164-542A3B9475D2}" type="pres">
      <dgm:prSet presAssocID="{E483FFE4-6D13-432D-AD78-37BB0CDB57CC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3B61AA2-2E1C-447D-BB59-7987E6818F76}" type="pres">
      <dgm:prSet presAssocID="{F7735F09-5FDB-4770-AFB9-29DCE2387BAB}" presName="spaceBetweenRectangles" presStyleCnt="0"/>
      <dgm:spPr/>
    </dgm:pt>
    <dgm:pt modelId="{9993EEF5-C857-470F-A084-D7C7A3C3A15D}" type="pres">
      <dgm:prSet presAssocID="{4498B7B2-F7AD-4D3F-9FBC-26D9022360E2}" presName="parentLin" presStyleCnt="0"/>
      <dgm:spPr/>
    </dgm:pt>
    <dgm:pt modelId="{215D63E4-0A15-4DC0-8891-E76C5327FC64}" type="pres">
      <dgm:prSet presAssocID="{4498B7B2-F7AD-4D3F-9FBC-26D9022360E2}" presName="parentLeftMargin" presStyleLbl="node1" presStyleIdx="1" presStyleCnt="3"/>
      <dgm:spPr/>
      <dgm:t>
        <a:bodyPr/>
        <a:lstStyle/>
        <a:p>
          <a:endParaRPr lang="zh-CN" altLang="en-US"/>
        </a:p>
      </dgm:t>
    </dgm:pt>
    <dgm:pt modelId="{7C1B5450-3A17-4CAC-B17A-798ED5BA10BB}" type="pres">
      <dgm:prSet presAssocID="{4498B7B2-F7AD-4D3F-9FBC-26D9022360E2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BDFFA1-D177-4B62-8F45-8FC34AB41FB0}" type="pres">
      <dgm:prSet presAssocID="{4498B7B2-F7AD-4D3F-9FBC-26D9022360E2}" presName="negativeSpace" presStyleCnt="0"/>
      <dgm:spPr/>
    </dgm:pt>
    <dgm:pt modelId="{6BF4CA16-65B9-49BA-9072-95DA8BEB6658}" type="pres">
      <dgm:prSet presAssocID="{4498B7B2-F7AD-4D3F-9FBC-26D9022360E2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5C46F9B-5B80-437E-84E1-D8708D2BF265}" type="presOf" srcId="{4498B7B2-F7AD-4D3F-9FBC-26D9022360E2}" destId="{215D63E4-0A15-4DC0-8891-E76C5327FC64}" srcOrd="0" destOrd="0" presId="urn:microsoft.com/office/officeart/2005/8/layout/list1"/>
    <dgm:cxn modelId="{385D37BD-6145-4602-B011-172D97195A84}" type="presOf" srcId="{ACC205D0-E9BB-4958-985E-1D054CBB8545}" destId="{762B42E5-8CF5-4908-BBFA-208D1A1E258B}" srcOrd="0" destOrd="0" presId="urn:microsoft.com/office/officeart/2005/8/layout/list1"/>
    <dgm:cxn modelId="{E6F18824-45B6-4091-8255-6B2E019ABC55}" srcId="{ACC205D0-E9BB-4958-985E-1D054CBB8545}" destId="{610ABBA0-1F4D-4FF8-9B23-81B1648FE487}" srcOrd="0" destOrd="0" parTransId="{FF9A0008-C9F0-47DC-8963-EC830BA1AACE}" sibTransId="{3C987F8C-CB4C-4472-B7EF-D26C2EBC38C3}"/>
    <dgm:cxn modelId="{481131B9-3668-443B-B5F2-16047D284980}" type="presOf" srcId="{FDF1CE1B-2B0C-412F-BE37-F4936481F374}" destId="{A02D40AC-DF7C-429D-A3C9-6DED4C9AA0BD}" srcOrd="0" destOrd="1" presId="urn:microsoft.com/office/officeart/2005/8/layout/list1"/>
    <dgm:cxn modelId="{EABA39B0-A26F-4017-86BC-D739E98FFF36}" type="presOf" srcId="{7B9B4697-081D-4585-8F70-CDE1563B5FED}" destId="{C88ECAF5-6BA9-4B16-96CC-E003A385A722}" srcOrd="0" destOrd="0" presId="urn:microsoft.com/office/officeart/2005/8/layout/list1"/>
    <dgm:cxn modelId="{F730B22D-60E7-484B-8821-5687512C350F}" type="presOf" srcId="{E483FFE4-6D13-432D-AD78-37BB0CDB57CC}" destId="{9B30F06A-FD16-4566-BDB6-1E85B2AA9ED8}" srcOrd="1" destOrd="0" presId="urn:microsoft.com/office/officeart/2005/8/layout/list1"/>
    <dgm:cxn modelId="{178F89F6-E814-49FC-9F54-F0F486FE312A}" srcId="{7B9B4697-081D-4585-8F70-CDE1563B5FED}" destId="{ACC205D0-E9BB-4958-985E-1D054CBB8545}" srcOrd="0" destOrd="0" parTransId="{A28FCF50-6475-4F66-9052-B7B64E735689}" sibTransId="{FBDDB95A-7B16-4221-92E8-52F2DB77076A}"/>
    <dgm:cxn modelId="{8A8D8836-0B37-4D7E-8395-D06319506C47}" type="presOf" srcId="{E483FFE4-6D13-432D-AD78-37BB0CDB57CC}" destId="{7291C1DE-A57C-4660-A979-D03AA295C33F}" srcOrd="0" destOrd="0" presId="urn:microsoft.com/office/officeart/2005/8/layout/list1"/>
    <dgm:cxn modelId="{D48A17DA-F5CE-4164-90EE-FE35705BCBFB}" srcId="{4498B7B2-F7AD-4D3F-9FBC-26D9022360E2}" destId="{352B8974-E9DF-42E2-8C4B-57A072527B1E}" srcOrd="0" destOrd="0" parTransId="{47D2EDD8-2AFE-42E6-9400-CDFDDAB7CFA5}" sibTransId="{ACE0223F-7387-4D6B-82CC-8CB04DD93572}"/>
    <dgm:cxn modelId="{DE5A82BE-781B-441D-91ED-0EBE7D9AE40F}" srcId="{7B9B4697-081D-4585-8F70-CDE1563B5FED}" destId="{4498B7B2-F7AD-4D3F-9FBC-26D9022360E2}" srcOrd="2" destOrd="0" parTransId="{C44DFDF5-70D2-447F-9222-2E601B7516DE}" sibTransId="{BF00CD9C-49D7-4491-90E4-9A86D6D4B391}"/>
    <dgm:cxn modelId="{94803CFF-D9C0-49D3-8BCB-6ADC986CFB26}" type="presOf" srcId="{ACC205D0-E9BB-4958-985E-1D054CBB8545}" destId="{82B4EAEA-32E4-49AB-A3A1-1FF494D2F89F}" srcOrd="1" destOrd="0" presId="urn:microsoft.com/office/officeart/2005/8/layout/list1"/>
    <dgm:cxn modelId="{BB7A738F-6DC4-4D53-97BA-730D447F9E3B}" type="presOf" srcId="{352B8974-E9DF-42E2-8C4B-57A072527B1E}" destId="{6BF4CA16-65B9-49BA-9072-95DA8BEB6658}" srcOrd="0" destOrd="0" presId="urn:microsoft.com/office/officeart/2005/8/layout/list1"/>
    <dgm:cxn modelId="{018EE02B-C6C0-4218-B43A-D3F4FECB9D22}" type="presOf" srcId="{610ABBA0-1F4D-4FF8-9B23-81B1648FE487}" destId="{A02D40AC-DF7C-429D-A3C9-6DED4C9AA0BD}" srcOrd="0" destOrd="0" presId="urn:microsoft.com/office/officeart/2005/8/layout/list1"/>
    <dgm:cxn modelId="{A2028348-C3B1-4DFB-92A7-38E6DFF9966A}" srcId="{ACC205D0-E9BB-4958-985E-1D054CBB8545}" destId="{FDF1CE1B-2B0C-412F-BE37-F4936481F374}" srcOrd="1" destOrd="0" parTransId="{6DAAB7F9-9C7B-4C7F-A373-E7D6E211F997}" sibTransId="{C17FDE7A-B189-4113-8B6C-1FA9F6BAD5BE}"/>
    <dgm:cxn modelId="{9AAAAE9A-2CDB-45A4-AF32-F4A511470EC3}" type="presOf" srcId="{4498B7B2-F7AD-4D3F-9FBC-26D9022360E2}" destId="{7C1B5450-3A17-4CAC-B17A-798ED5BA10BB}" srcOrd="1" destOrd="0" presId="urn:microsoft.com/office/officeart/2005/8/layout/list1"/>
    <dgm:cxn modelId="{F55D0627-0C7E-4703-ADC2-07676C2E160B}" type="presOf" srcId="{D5F4FC89-7AFA-452B-AE41-0CE007F66478}" destId="{0CC06F42-238E-46CC-9164-542A3B9475D2}" srcOrd="0" destOrd="0" presId="urn:microsoft.com/office/officeart/2005/8/layout/list1"/>
    <dgm:cxn modelId="{5A7FC1F3-1BBD-460C-9ABF-5342F1A00C95}" srcId="{7B9B4697-081D-4585-8F70-CDE1563B5FED}" destId="{E483FFE4-6D13-432D-AD78-37BB0CDB57CC}" srcOrd="1" destOrd="0" parTransId="{3BE81CFE-8350-4DF2-A2AB-D7B0C1954E00}" sibTransId="{F7735F09-5FDB-4770-AFB9-29DCE2387BAB}"/>
    <dgm:cxn modelId="{EDADC5AB-30E4-400F-8DEC-922646CD85D2}" srcId="{E483FFE4-6D13-432D-AD78-37BB0CDB57CC}" destId="{D5F4FC89-7AFA-452B-AE41-0CE007F66478}" srcOrd="0" destOrd="0" parTransId="{D8743A6D-00AD-43AD-AAAD-93ACEFCE2F99}" sibTransId="{8701AEA1-40E7-413F-9BFD-D284DBB8E8DD}"/>
    <dgm:cxn modelId="{A1CF1FA9-FF45-499A-8EC2-09FA8B8B913C}" type="presParOf" srcId="{C88ECAF5-6BA9-4B16-96CC-E003A385A722}" destId="{501862C8-9F84-4D54-8C59-483293ECDC51}" srcOrd="0" destOrd="0" presId="urn:microsoft.com/office/officeart/2005/8/layout/list1"/>
    <dgm:cxn modelId="{97D3FFF7-4AA2-40F7-937E-BD095FFF70A2}" type="presParOf" srcId="{501862C8-9F84-4D54-8C59-483293ECDC51}" destId="{762B42E5-8CF5-4908-BBFA-208D1A1E258B}" srcOrd="0" destOrd="0" presId="urn:microsoft.com/office/officeart/2005/8/layout/list1"/>
    <dgm:cxn modelId="{ECBFEBC0-3311-42F2-9062-53D0D5580465}" type="presParOf" srcId="{501862C8-9F84-4D54-8C59-483293ECDC51}" destId="{82B4EAEA-32E4-49AB-A3A1-1FF494D2F89F}" srcOrd="1" destOrd="0" presId="urn:microsoft.com/office/officeart/2005/8/layout/list1"/>
    <dgm:cxn modelId="{B221B29B-66B6-4B98-B367-3E433F6EE074}" type="presParOf" srcId="{C88ECAF5-6BA9-4B16-96CC-E003A385A722}" destId="{B62B59A1-DD98-4820-BF01-E7D50B5C9F4E}" srcOrd="1" destOrd="0" presId="urn:microsoft.com/office/officeart/2005/8/layout/list1"/>
    <dgm:cxn modelId="{D61922CF-C1E2-4598-AB4B-2FDB16D8673A}" type="presParOf" srcId="{C88ECAF5-6BA9-4B16-96CC-E003A385A722}" destId="{A02D40AC-DF7C-429D-A3C9-6DED4C9AA0BD}" srcOrd="2" destOrd="0" presId="urn:microsoft.com/office/officeart/2005/8/layout/list1"/>
    <dgm:cxn modelId="{BBBB19AB-230D-4A5F-978B-F90E7B4997A1}" type="presParOf" srcId="{C88ECAF5-6BA9-4B16-96CC-E003A385A722}" destId="{BE78E122-8FDB-4B53-BAB1-7588D19230C2}" srcOrd="3" destOrd="0" presId="urn:microsoft.com/office/officeart/2005/8/layout/list1"/>
    <dgm:cxn modelId="{BBE7F733-FB3D-4225-BD00-11BA87D411B5}" type="presParOf" srcId="{C88ECAF5-6BA9-4B16-96CC-E003A385A722}" destId="{A2489071-3571-4730-9CB5-9474491D373F}" srcOrd="4" destOrd="0" presId="urn:microsoft.com/office/officeart/2005/8/layout/list1"/>
    <dgm:cxn modelId="{EDD46A56-6DD8-4BE2-913A-18CFBB412FA6}" type="presParOf" srcId="{A2489071-3571-4730-9CB5-9474491D373F}" destId="{7291C1DE-A57C-4660-A979-D03AA295C33F}" srcOrd="0" destOrd="0" presId="urn:microsoft.com/office/officeart/2005/8/layout/list1"/>
    <dgm:cxn modelId="{DD2E3319-8E89-4478-8213-64386927CE7C}" type="presParOf" srcId="{A2489071-3571-4730-9CB5-9474491D373F}" destId="{9B30F06A-FD16-4566-BDB6-1E85B2AA9ED8}" srcOrd="1" destOrd="0" presId="urn:microsoft.com/office/officeart/2005/8/layout/list1"/>
    <dgm:cxn modelId="{17C89C8D-D79E-42E4-A044-A1AB03473E06}" type="presParOf" srcId="{C88ECAF5-6BA9-4B16-96CC-E003A385A722}" destId="{7705FFB8-895C-4F01-ADA4-1CD58DFACF87}" srcOrd="5" destOrd="0" presId="urn:microsoft.com/office/officeart/2005/8/layout/list1"/>
    <dgm:cxn modelId="{9B246E98-15A5-4EFD-B9F3-2DF6381A611E}" type="presParOf" srcId="{C88ECAF5-6BA9-4B16-96CC-E003A385A722}" destId="{0CC06F42-238E-46CC-9164-542A3B9475D2}" srcOrd="6" destOrd="0" presId="urn:microsoft.com/office/officeart/2005/8/layout/list1"/>
    <dgm:cxn modelId="{5E371904-2A3C-4516-9640-E0EB5F29D02F}" type="presParOf" srcId="{C88ECAF5-6BA9-4B16-96CC-E003A385A722}" destId="{53B61AA2-2E1C-447D-BB59-7987E6818F76}" srcOrd="7" destOrd="0" presId="urn:microsoft.com/office/officeart/2005/8/layout/list1"/>
    <dgm:cxn modelId="{93B0DFFD-1453-45CC-892A-209EFE0C7545}" type="presParOf" srcId="{C88ECAF5-6BA9-4B16-96CC-E003A385A722}" destId="{9993EEF5-C857-470F-A084-D7C7A3C3A15D}" srcOrd="8" destOrd="0" presId="urn:microsoft.com/office/officeart/2005/8/layout/list1"/>
    <dgm:cxn modelId="{515B4531-99BE-4AFB-B20E-D66C8653D541}" type="presParOf" srcId="{9993EEF5-C857-470F-A084-D7C7A3C3A15D}" destId="{215D63E4-0A15-4DC0-8891-E76C5327FC64}" srcOrd="0" destOrd="0" presId="urn:microsoft.com/office/officeart/2005/8/layout/list1"/>
    <dgm:cxn modelId="{687C3255-EABA-4A74-BBBA-3C769ED6DDB0}" type="presParOf" srcId="{9993EEF5-C857-470F-A084-D7C7A3C3A15D}" destId="{7C1B5450-3A17-4CAC-B17A-798ED5BA10BB}" srcOrd="1" destOrd="0" presId="urn:microsoft.com/office/officeart/2005/8/layout/list1"/>
    <dgm:cxn modelId="{7D518FD0-05AC-4C3A-A278-5B085A588F2F}" type="presParOf" srcId="{C88ECAF5-6BA9-4B16-96CC-E003A385A722}" destId="{00BDFFA1-D177-4B62-8F45-8FC34AB41FB0}" srcOrd="9" destOrd="0" presId="urn:microsoft.com/office/officeart/2005/8/layout/list1"/>
    <dgm:cxn modelId="{CF2C68A2-F7EE-42A6-8190-A9E780A06BCA}" type="presParOf" srcId="{C88ECAF5-6BA9-4B16-96CC-E003A385A722}" destId="{6BF4CA16-65B9-49BA-9072-95DA8BEB665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7B9B4697-081D-4585-8F70-CDE1563B5FE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CC205D0-E9BB-4958-985E-1D054CBB8545}">
      <dgm:prSet phldrT="[文本]" custT="1"/>
      <dgm:spPr/>
      <dgm:t>
        <a:bodyPr/>
        <a:lstStyle/>
        <a:p>
          <a:r>
            <a:rPr lang="en-US" sz="2400" dirty="0" smtClean="0"/>
            <a:t>It can be used to transfer a copy of a file between an arbitrary pair of computers</a:t>
          </a:r>
          <a:endParaRPr lang="zh-CN" altLang="en-US" sz="2400" dirty="0"/>
        </a:p>
      </dgm:t>
    </dgm:pt>
    <dgm:pt modelId="{A28FCF50-6475-4F66-9052-B7B64E735689}" type="parTrans" cxnId="{178F89F6-E814-49FC-9F54-F0F486FE312A}">
      <dgm:prSet/>
      <dgm:spPr/>
      <dgm:t>
        <a:bodyPr/>
        <a:lstStyle/>
        <a:p>
          <a:endParaRPr lang="zh-CN" altLang="en-US"/>
        </a:p>
      </dgm:t>
    </dgm:pt>
    <dgm:pt modelId="{FBDDB95A-7B16-4221-92E8-52F2DB77076A}" type="sibTrans" cxnId="{178F89F6-E814-49FC-9F54-F0F486FE312A}">
      <dgm:prSet/>
      <dgm:spPr/>
      <dgm:t>
        <a:bodyPr/>
        <a:lstStyle/>
        <a:p>
          <a:endParaRPr lang="zh-CN" altLang="en-US"/>
        </a:p>
      </dgm:t>
    </dgm:pt>
    <dgm:pt modelId="{610ABBA0-1F4D-4FF8-9B23-81B1648FE487}">
      <dgm:prSet custT="1"/>
      <dgm:spPr/>
      <dgm:t>
        <a:bodyPr/>
        <a:lstStyle/>
        <a:p>
          <a:r>
            <a:rPr lang="en-US" sz="2400" dirty="0" smtClean="0"/>
            <a:t>Arbitrary file contents</a:t>
          </a:r>
          <a:endParaRPr lang="zh-CN" altLang="en-US" sz="2400" dirty="0"/>
        </a:p>
      </dgm:t>
    </dgm:pt>
    <dgm:pt modelId="{FF9A0008-C9F0-47DC-8963-EC830BA1AACE}" type="parTrans" cxnId="{E6F18824-45B6-4091-8255-6B2E019ABC55}">
      <dgm:prSet/>
      <dgm:spPr/>
      <dgm:t>
        <a:bodyPr/>
        <a:lstStyle/>
        <a:p>
          <a:endParaRPr lang="zh-CN" altLang="en-US"/>
        </a:p>
      </dgm:t>
    </dgm:pt>
    <dgm:pt modelId="{3C987F8C-CB4C-4472-B7EF-D26C2EBC38C3}" type="sibTrans" cxnId="{E6F18824-45B6-4091-8255-6B2E019ABC55}">
      <dgm:prSet/>
      <dgm:spPr/>
      <dgm:t>
        <a:bodyPr/>
        <a:lstStyle/>
        <a:p>
          <a:endParaRPr lang="zh-CN" altLang="en-US"/>
        </a:p>
      </dgm:t>
    </dgm:pt>
    <dgm:pt modelId="{91E4822D-FC68-4582-9C69-3CBF44878EF5}">
      <dgm:prSet custT="1"/>
      <dgm:spPr/>
      <dgm:t>
        <a:bodyPr/>
        <a:lstStyle/>
        <a:p>
          <a:r>
            <a:rPr lang="en-US" sz="2400" dirty="0" smtClean="0"/>
            <a:t>Bidirectional transfer</a:t>
          </a:r>
          <a:endParaRPr lang="zh-CN" altLang="en-US" sz="2400" dirty="0"/>
        </a:p>
      </dgm:t>
    </dgm:pt>
    <dgm:pt modelId="{0351B737-8848-4145-96A2-A05FB18A306C}" type="parTrans" cxnId="{A8525BA9-7C6A-4FF5-9664-D92599DBD3BB}">
      <dgm:prSet/>
      <dgm:spPr/>
      <dgm:t>
        <a:bodyPr/>
        <a:lstStyle/>
        <a:p>
          <a:endParaRPr lang="zh-CN" altLang="en-US"/>
        </a:p>
      </dgm:t>
    </dgm:pt>
    <dgm:pt modelId="{C6584FBE-4876-4F90-A82D-D2721A959C77}" type="sibTrans" cxnId="{A8525BA9-7C6A-4FF5-9664-D92599DBD3BB}">
      <dgm:prSet/>
      <dgm:spPr/>
      <dgm:t>
        <a:bodyPr/>
        <a:lstStyle/>
        <a:p>
          <a:endParaRPr lang="zh-CN" altLang="en-US"/>
        </a:p>
      </dgm:t>
    </dgm:pt>
    <dgm:pt modelId="{96026E52-7267-46D4-AAFE-B42954BD0101}">
      <dgm:prSet custT="1"/>
      <dgm:spPr/>
      <dgm:t>
        <a:bodyPr/>
        <a:lstStyle/>
        <a:p>
          <a:r>
            <a:rPr lang="en-US" sz="2400" dirty="0" smtClean="0"/>
            <a:t>Support for authentication and ownership</a:t>
          </a:r>
          <a:endParaRPr lang="zh-CN" altLang="en-US" sz="2400" dirty="0"/>
        </a:p>
      </dgm:t>
    </dgm:pt>
    <dgm:pt modelId="{E17433FE-DB5B-496F-AED4-FEAD99FAE33F}" type="parTrans" cxnId="{43B2A8E1-AA93-499F-9FB5-7524DB4B01D0}">
      <dgm:prSet/>
      <dgm:spPr/>
      <dgm:t>
        <a:bodyPr/>
        <a:lstStyle/>
        <a:p>
          <a:endParaRPr lang="zh-CN" altLang="en-US"/>
        </a:p>
      </dgm:t>
    </dgm:pt>
    <dgm:pt modelId="{D24C7B15-09AE-4A91-8448-41B85ABB903E}" type="sibTrans" cxnId="{43B2A8E1-AA93-499F-9FB5-7524DB4B01D0}">
      <dgm:prSet/>
      <dgm:spPr/>
      <dgm:t>
        <a:bodyPr/>
        <a:lstStyle/>
        <a:p>
          <a:endParaRPr lang="zh-CN" altLang="en-US"/>
        </a:p>
      </dgm:t>
    </dgm:pt>
    <dgm:pt modelId="{8F17F9F4-5A3D-4231-BF93-5724EAB7B172}">
      <dgm:prSet custT="1"/>
      <dgm:spPr/>
      <dgm:t>
        <a:bodyPr/>
        <a:lstStyle/>
        <a:p>
          <a:r>
            <a:rPr lang="en-US" sz="2400" dirty="0" smtClean="0"/>
            <a:t>Ability to browse folders</a:t>
          </a:r>
          <a:endParaRPr lang="zh-CN" altLang="en-US" sz="2400" dirty="0"/>
        </a:p>
      </dgm:t>
    </dgm:pt>
    <dgm:pt modelId="{04D6A400-D0A0-4FC2-863F-D1D0F26D97E1}" type="parTrans" cxnId="{F25EB93C-6E40-4FD3-AB7F-417C674841DD}">
      <dgm:prSet/>
      <dgm:spPr/>
      <dgm:t>
        <a:bodyPr/>
        <a:lstStyle/>
        <a:p>
          <a:endParaRPr lang="zh-CN" altLang="en-US"/>
        </a:p>
      </dgm:t>
    </dgm:pt>
    <dgm:pt modelId="{47109A9F-DB8C-4784-AE43-48316F6B3BC1}" type="sibTrans" cxnId="{F25EB93C-6E40-4FD3-AB7F-417C674841DD}">
      <dgm:prSet/>
      <dgm:spPr/>
      <dgm:t>
        <a:bodyPr/>
        <a:lstStyle/>
        <a:p>
          <a:endParaRPr lang="zh-CN" altLang="en-US"/>
        </a:p>
      </dgm:t>
    </dgm:pt>
    <dgm:pt modelId="{7900CD47-1676-436E-B7AE-7784B7EE1C42}">
      <dgm:prSet custT="1"/>
      <dgm:spPr/>
      <dgm:t>
        <a:bodyPr/>
        <a:lstStyle/>
        <a:p>
          <a:r>
            <a:rPr lang="en-US" sz="2400" dirty="0" smtClean="0"/>
            <a:t>Textual control messages</a:t>
          </a:r>
          <a:endParaRPr lang="zh-CN" altLang="en-US" sz="2400" dirty="0"/>
        </a:p>
      </dgm:t>
    </dgm:pt>
    <dgm:pt modelId="{D83293A0-9EE1-4D51-ABB5-4C8D46210F11}" type="parTrans" cxnId="{5DF39433-1BEE-4F97-B3B7-8A58E6D9B529}">
      <dgm:prSet/>
      <dgm:spPr/>
      <dgm:t>
        <a:bodyPr/>
        <a:lstStyle/>
        <a:p>
          <a:endParaRPr lang="zh-CN" altLang="en-US"/>
        </a:p>
      </dgm:t>
    </dgm:pt>
    <dgm:pt modelId="{179E441D-38B1-4787-9656-65EBFE981663}" type="sibTrans" cxnId="{5DF39433-1BEE-4F97-B3B7-8A58E6D9B529}">
      <dgm:prSet/>
      <dgm:spPr/>
      <dgm:t>
        <a:bodyPr/>
        <a:lstStyle/>
        <a:p>
          <a:endParaRPr lang="zh-CN" altLang="en-US"/>
        </a:p>
      </dgm:t>
    </dgm:pt>
    <dgm:pt modelId="{20D8EF55-2744-4108-97DD-8793CA966858}">
      <dgm:prSet custT="1"/>
      <dgm:spPr/>
      <dgm:t>
        <a:bodyPr/>
        <a:lstStyle/>
        <a:p>
          <a:r>
            <a:rPr lang="en-US" sz="2400" dirty="0" smtClean="0"/>
            <a:t>Accommodates heterogeneous</a:t>
          </a:r>
          <a:endParaRPr lang="zh-CN" altLang="en-US" sz="2400" dirty="0"/>
        </a:p>
      </dgm:t>
    </dgm:pt>
    <dgm:pt modelId="{04A939D5-EBA2-4DBF-9379-087D775A6763}" type="parTrans" cxnId="{C9DAF3B6-4557-40EA-BE50-F8B111C618BB}">
      <dgm:prSet/>
      <dgm:spPr/>
      <dgm:t>
        <a:bodyPr/>
        <a:lstStyle/>
        <a:p>
          <a:endParaRPr lang="zh-CN" altLang="en-US"/>
        </a:p>
      </dgm:t>
    </dgm:pt>
    <dgm:pt modelId="{D08F82AB-B272-41DE-B833-2E1C2DC84EFD}" type="sibTrans" cxnId="{C9DAF3B6-4557-40EA-BE50-F8B111C618BB}">
      <dgm:prSet/>
      <dgm:spPr/>
      <dgm:t>
        <a:bodyPr/>
        <a:lstStyle/>
        <a:p>
          <a:endParaRPr lang="zh-CN" altLang="en-US"/>
        </a:p>
      </dgm:t>
    </dgm:pt>
    <dgm:pt modelId="{D1B43036-CDBC-4712-A157-CFC6425ACD77}">
      <dgm:prSet phldrT="[文本]" custT="1"/>
      <dgm:spPr/>
      <dgm:t>
        <a:bodyPr/>
        <a:lstStyle/>
        <a:p>
          <a:r>
            <a:rPr lang="en-US" sz="2400" dirty="0" smtClean="0"/>
            <a:t>The Service transferring file</a:t>
          </a:r>
          <a:endParaRPr lang="zh-CN" altLang="en-US" sz="2400" dirty="0"/>
        </a:p>
      </dgm:t>
    </dgm:pt>
    <dgm:pt modelId="{2E2F3C52-0F75-49B1-941C-4669905ACD58}" type="parTrans" cxnId="{5B1758EF-5978-4B77-8DC3-2C82B0B24FF6}">
      <dgm:prSet/>
      <dgm:spPr/>
      <dgm:t>
        <a:bodyPr/>
        <a:lstStyle/>
        <a:p>
          <a:endParaRPr lang="zh-CN" altLang="en-US"/>
        </a:p>
      </dgm:t>
    </dgm:pt>
    <dgm:pt modelId="{D14951DD-8CCC-45DD-BF9A-C243C8AA518C}" type="sibTrans" cxnId="{5B1758EF-5978-4B77-8DC3-2C82B0B24FF6}">
      <dgm:prSet/>
      <dgm:spPr/>
      <dgm:t>
        <a:bodyPr/>
        <a:lstStyle/>
        <a:p>
          <a:endParaRPr lang="zh-CN" altLang="en-US"/>
        </a:p>
      </dgm:t>
    </dgm:pt>
    <dgm:pt modelId="{C88ECAF5-6BA9-4B16-96CC-E003A385A722}" type="pres">
      <dgm:prSet presAssocID="{7B9B4697-081D-4585-8F70-CDE1563B5FE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D66B825-F8C5-45FC-8975-115FD2C863E2}" type="pres">
      <dgm:prSet presAssocID="{D1B43036-CDBC-4712-A157-CFC6425ACD77}" presName="parentLin" presStyleCnt="0"/>
      <dgm:spPr/>
    </dgm:pt>
    <dgm:pt modelId="{DB952E63-D1F4-4297-9F0D-E5980A44E75B}" type="pres">
      <dgm:prSet presAssocID="{D1B43036-CDBC-4712-A157-CFC6425ACD77}" presName="parentLeftMargin" presStyleLbl="node1" presStyleIdx="0" presStyleCnt="1"/>
      <dgm:spPr/>
      <dgm:t>
        <a:bodyPr/>
        <a:lstStyle/>
        <a:p>
          <a:endParaRPr lang="zh-CN" altLang="en-US"/>
        </a:p>
      </dgm:t>
    </dgm:pt>
    <dgm:pt modelId="{9DFC8F64-7F0A-4910-811C-C7745B9F56F1}" type="pres">
      <dgm:prSet presAssocID="{D1B43036-CDBC-4712-A157-CFC6425ACD77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AAB739-2DEA-4A3E-A3A8-E7EF25D728F9}" type="pres">
      <dgm:prSet presAssocID="{D1B43036-CDBC-4712-A157-CFC6425ACD77}" presName="negativeSpace" presStyleCnt="0"/>
      <dgm:spPr/>
    </dgm:pt>
    <dgm:pt modelId="{5DDC6FB4-8E3B-469B-A621-3E6DDFD66AB4}" type="pres">
      <dgm:prSet presAssocID="{D1B43036-CDBC-4712-A157-CFC6425ACD77}" presName="childText" presStyleLbl="conFgAcc1" presStyleIdx="0" presStyleCnt="1" custScaleY="9585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71D8E01-3C49-441F-AAE7-E992469537E4}" type="presOf" srcId="{7B9B4697-081D-4585-8F70-CDE1563B5FED}" destId="{C88ECAF5-6BA9-4B16-96CC-E003A385A722}" srcOrd="0" destOrd="0" presId="urn:microsoft.com/office/officeart/2005/8/layout/list1"/>
    <dgm:cxn modelId="{E8B0B02B-3044-43D9-A659-774D9CDA9D49}" type="presOf" srcId="{8F17F9F4-5A3D-4231-BF93-5724EAB7B172}" destId="{5DDC6FB4-8E3B-469B-A621-3E6DDFD66AB4}" srcOrd="0" destOrd="4" presId="urn:microsoft.com/office/officeart/2005/8/layout/list1"/>
    <dgm:cxn modelId="{A8525BA9-7C6A-4FF5-9664-D92599DBD3BB}" srcId="{ACC205D0-E9BB-4958-985E-1D054CBB8545}" destId="{91E4822D-FC68-4582-9C69-3CBF44878EF5}" srcOrd="1" destOrd="0" parTransId="{0351B737-8848-4145-96A2-A05FB18A306C}" sibTransId="{C6584FBE-4876-4F90-A82D-D2721A959C77}"/>
    <dgm:cxn modelId="{E6F18824-45B6-4091-8255-6B2E019ABC55}" srcId="{ACC205D0-E9BB-4958-985E-1D054CBB8545}" destId="{610ABBA0-1F4D-4FF8-9B23-81B1648FE487}" srcOrd="0" destOrd="0" parTransId="{FF9A0008-C9F0-47DC-8963-EC830BA1AACE}" sibTransId="{3C987F8C-CB4C-4472-B7EF-D26C2EBC38C3}"/>
    <dgm:cxn modelId="{2F7151BB-71A4-4B6D-B950-EE0FF000B810}" type="presOf" srcId="{20D8EF55-2744-4108-97DD-8793CA966858}" destId="{5DDC6FB4-8E3B-469B-A621-3E6DDFD66AB4}" srcOrd="0" destOrd="6" presId="urn:microsoft.com/office/officeart/2005/8/layout/list1"/>
    <dgm:cxn modelId="{178F89F6-E814-49FC-9F54-F0F486FE312A}" srcId="{D1B43036-CDBC-4712-A157-CFC6425ACD77}" destId="{ACC205D0-E9BB-4958-985E-1D054CBB8545}" srcOrd="0" destOrd="0" parTransId="{A28FCF50-6475-4F66-9052-B7B64E735689}" sibTransId="{FBDDB95A-7B16-4221-92E8-52F2DB77076A}"/>
    <dgm:cxn modelId="{110CAEC6-9732-4540-9109-F896AFA493F8}" type="presOf" srcId="{7900CD47-1676-436E-B7AE-7784B7EE1C42}" destId="{5DDC6FB4-8E3B-469B-A621-3E6DDFD66AB4}" srcOrd="0" destOrd="5" presId="urn:microsoft.com/office/officeart/2005/8/layout/list1"/>
    <dgm:cxn modelId="{08B088A9-5C71-4D79-A68C-9D1536092B20}" type="presOf" srcId="{96026E52-7267-46D4-AAFE-B42954BD0101}" destId="{5DDC6FB4-8E3B-469B-A621-3E6DDFD66AB4}" srcOrd="0" destOrd="3" presId="urn:microsoft.com/office/officeart/2005/8/layout/list1"/>
    <dgm:cxn modelId="{F25EB93C-6E40-4FD3-AB7F-417C674841DD}" srcId="{ACC205D0-E9BB-4958-985E-1D054CBB8545}" destId="{8F17F9F4-5A3D-4231-BF93-5724EAB7B172}" srcOrd="3" destOrd="0" parTransId="{04D6A400-D0A0-4FC2-863F-D1D0F26D97E1}" sibTransId="{47109A9F-DB8C-4784-AE43-48316F6B3BC1}"/>
    <dgm:cxn modelId="{197B057F-3EC3-4670-B70A-9CA2F797FA4B}" type="presOf" srcId="{D1B43036-CDBC-4712-A157-CFC6425ACD77}" destId="{DB952E63-D1F4-4297-9F0D-E5980A44E75B}" srcOrd="0" destOrd="0" presId="urn:microsoft.com/office/officeart/2005/8/layout/list1"/>
    <dgm:cxn modelId="{43B2A8E1-AA93-499F-9FB5-7524DB4B01D0}" srcId="{ACC205D0-E9BB-4958-985E-1D054CBB8545}" destId="{96026E52-7267-46D4-AAFE-B42954BD0101}" srcOrd="2" destOrd="0" parTransId="{E17433FE-DB5B-496F-AED4-FEAD99FAE33F}" sibTransId="{D24C7B15-09AE-4A91-8448-41B85ABB903E}"/>
    <dgm:cxn modelId="{87677F82-801C-4707-95BD-8504A0CAB110}" type="presOf" srcId="{ACC205D0-E9BB-4958-985E-1D054CBB8545}" destId="{5DDC6FB4-8E3B-469B-A621-3E6DDFD66AB4}" srcOrd="0" destOrd="0" presId="urn:microsoft.com/office/officeart/2005/8/layout/list1"/>
    <dgm:cxn modelId="{5DF39433-1BEE-4F97-B3B7-8A58E6D9B529}" srcId="{ACC205D0-E9BB-4958-985E-1D054CBB8545}" destId="{7900CD47-1676-436E-B7AE-7784B7EE1C42}" srcOrd="4" destOrd="0" parTransId="{D83293A0-9EE1-4D51-ABB5-4C8D46210F11}" sibTransId="{179E441D-38B1-4787-9656-65EBFE981663}"/>
    <dgm:cxn modelId="{B233F592-8897-416B-BF1D-0DDFE91DDE08}" type="presOf" srcId="{610ABBA0-1F4D-4FF8-9B23-81B1648FE487}" destId="{5DDC6FB4-8E3B-469B-A621-3E6DDFD66AB4}" srcOrd="0" destOrd="1" presId="urn:microsoft.com/office/officeart/2005/8/layout/list1"/>
    <dgm:cxn modelId="{5B1758EF-5978-4B77-8DC3-2C82B0B24FF6}" srcId="{7B9B4697-081D-4585-8F70-CDE1563B5FED}" destId="{D1B43036-CDBC-4712-A157-CFC6425ACD77}" srcOrd="0" destOrd="0" parTransId="{2E2F3C52-0F75-49B1-941C-4669905ACD58}" sibTransId="{D14951DD-8CCC-45DD-BF9A-C243C8AA518C}"/>
    <dgm:cxn modelId="{C9DAF3B6-4557-40EA-BE50-F8B111C618BB}" srcId="{ACC205D0-E9BB-4958-985E-1D054CBB8545}" destId="{20D8EF55-2744-4108-97DD-8793CA966858}" srcOrd="5" destOrd="0" parTransId="{04A939D5-EBA2-4DBF-9379-087D775A6763}" sibTransId="{D08F82AB-B272-41DE-B833-2E1C2DC84EFD}"/>
    <dgm:cxn modelId="{FF1894D5-742E-4C73-BAA9-90C5786D05EA}" type="presOf" srcId="{D1B43036-CDBC-4712-A157-CFC6425ACD77}" destId="{9DFC8F64-7F0A-4910-811C-C7745B9F56F1}" srcOrd="1" destOrd="0" presId="urn:microsoft.com/office/officeart/2005/8/layout/list1"/>
    <dgm:cxn modelId="{062B9B08-BBFA-4681-B72E-8E2319C7751D}" type="presOf" srcId="{91E4822D-FC68-4582-9C69-3CBF44878EF5}" destId="{5DDC6FB4-8E3B-469B-A621-3E6DDFD66AB4}" srcOrd="0" destOrd="2" presId="urn:microsoft.com/office/officeart/2005/8/layout/list1"/>
    <dgm:cxn modelId="{8ADEB915-DD7D-449A-9C5A-F8ED903B3325}" type="presParOf" srcId="{C88ECAF5-6BA9-4B16-96CC-E003A385A722}" destId="{FD66B825-F8C5-45FC-8975-115FD2C863E2}" srcOrd="0" destOrd="0" presId="urn:microsoft.com/office/officeart/2005/8/layout/list1"/>
    <dgm:cxn modelId="{8167CE93-DE58-495D-B729-92AD9B620F9C}" type="presParOf" srcId="{FD66B825-F8C5-45FC-8975-115FD2C863E2}" destId="{DB952E63-D1F4-4297-9F0D-E5980A44E75B}" srcOrd="0" destOrd="0" presId="urn:microsoft.com/office/officeart/2005/8/layout/list1"/>
    <dgm:cxn modelId="{61594362-22A1-4BB1-9D2C-29A2DEA7BC98}" type="presParOf" srcId="{FD66B825-F8C5-45FC-8975-115FD2C863E2}" destId="{9DFC8F64-7F0A-4910-811C-C7745B9F56F1}" srcOrd="1" destOrd="0" presId="urn:microsoft.com/office/officeart/2005/8/layout/list1"/>
    <dgm:cxn modelId="{B39B05FC-145B-4F0A-A872-198E2E8E1BFF}" type="presParOf" srcId="{C88ECAF5-6BA9-4B16-96CC-E003A385A722}" destId="{CBAAB739-2DEA-4A3E-A3A8-E7EF25D728F9}" srcOrd="1" destOrd="0" presId="urn:microsoft.com/office/officeart/2005/8/layout/list1"/>
    <dgm:cxn modelId="{F6D076E1-0853-4C5D-88BC-F12C642C7D50}" type="presParOf" srcId="{C88ECAF5-6BA9-4B16-96CC-E003A385A722}" destId="{5DDC6FB4-8E3B-469B-A621-3E6DDFD66AB4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E6CC57FF-15C6-4D8E-9D50-DF8E3AAA432C}" type="doc">
      <dgm:prSet loTypeId="urn:microsoft.com/office/officeart/2005/8/layout/radial4" loCatId="relationship" qsTypeId="urn:microsoft.com/office/officeart/2005/8/quickstyle/simple4" qsCatId="simple" csTypeId="urn:microsoft.com/office/officeart/2005/8/colors/colorful4" csCatId="colorful"/>
      <dgm:spPr/>
      <dgm:t>
        <a:bodyPr/>
        <a:lstStyle/>
        <a:p>
          <a:endParaRPr lang="zh-CN" altLang="en-US"/>
        </a:p>
      </dgm:t>
    </dgm:pt>
    <dgm:pt modelId="{6DC3920E-C198-45CB-B65D-F03213390D4A}">
      <dgm:prSet/>
      <dgm:spPr/>
      <dgm:t>
        <a:bodyPr/>
        <a:lstStyle/>
        <a:p>
          <a:pPr rtl="0"/>
          <a:r>
            <a:rPr lang="en-US" smtClean="0"/>
            <a:t>FTP can offer the advantages of both interactive and batch approaches</a:t>
          </a:r>
          <a:endParaRPr lang="zh-CN"/>
        </a:p>
      </dgm:t>
    </dgm:pt>
    <dgm:pt modelId="{8EE635E9-A832-4F5A-9B7B-BC1CA882FE88}" type="parTrans" cxnId="{F4B3959D-5C02-4C4F-8056-A0578D55DEAD}">
      <dgm:prSet/>
      <dgm:spPr/>
      <dgm:t>
        <a:bodyPr/>
        <a:lstStyle/>
        <a:p>
          <a:endParaRPr lang="zh-CN" altLang="en-US"/>
        </a:p>
      </dgm:t>
    </dgm:pt>
    <dgm:pt modelId="{5BE66AF6-C36F-42C0-B021-E66147D5EF42}" type="sibTrans" cxnId="{F4B3959D-5C02-4C4F-8056-A0578D55DEAD}">
      <dgm:prSet/>
      <dgm:spPr/>
      <dgm:t>
        <a:bodyPr/>
        <a:lstStyle/>
        <a:p>
          <a:endParaRPr lang="zh-CN" altLang="en-US"/>
        </a:p>
      </dgm:t>
    </dgm:pt>
    <dgm:pt modelId="{778527DF-EF74-4ECA-B069-F32A685A788F}">
      <dgm:prSet/>
      <dgm:spPr/>
      <dgm:t>
        <a:bodyPr/>
        <a:lstStyle/>
        <a:p>
          <a:pPr rtl="0"/>
          <a:r>
            <a:rPr lang="en-US" dirty="0" smtClean="0"/>
            <a:t>To operate interactively</a:t>
          </a:r>
          <a:r>
            <a:rPr lang="zh-CN" dirty="0" smtClean="0"/>
            <a:t>，</a:t>
          </a:r>
          <a:r>
            <a:rPr lang="en-US" dirty="0" smtClean="0"/>
            <a:t>a human enters a request</a:t>
          </a:r>
          <a:r>
            <a:rPr lang="zh-CN" dirty="0" smtClean="0"/>
            <a:t>，</a:t>
          </a:r>
          <a:r>
            <a:rPr lang="en-US" dirty="0" smtClean="0"/>
            <a:t>and waits for a response</a:t>
          </a:r>
          <a:endParaRPr lang="zh-CN" dirty="0"/>
        </a:p>
      </dgm:t>
    </dgm:pt>
    <dgm:pt modelId="{804E163D-F303-4788-BE93-F02C12091DA4}" type="parTrans" cxnId="{4B562E80-DECC-4C0B-99F2-35CE50899A82}">
      <dgm:prSet/>
      <dgm:spPr/>
      <dgm:t>
        <a:bodyPr/>
        <a:lstStyle/>
        <a:p>
          <a:endParaRPr lang="zh-CN" altLang="en-US"/>
        </a:p>
      </dgm:t>
    </dgm:pt>
    <dgm:pt modelId="{3C874510-EE70-44A0-8A68-1C68CF1B830A}" type="sibTrans" cxnId="{4B562E80-DECC-4C0B-99F2-35CE50899A82}">
      <dgm:prSet/>
      <dgm:spPr/>
      <dgm:t>
        <a:bodyPr/>
        <a:lstStyle/>
        <a:p>
          <a:endParaRPr lang="zh-CN" altLang="en-US"/>
        </a:p>
      </dgm:t>
    </dgm:pt>
    <dgm:pt modelId="{9BE47AC1-C0CE-4EC2-932C-3118EA9D6471}">
      <dgm:prSet/>
      <dgm:spPr/>
      <dgm:t>
        <a:bodyPr/>
        <a:lstStyle/>
        <a:p>
          <a:pPr rtl="0"/>
          <a:r>
            <a:rPr lang="en-US" smtClean="0"/>
            <a:t>To operate in batch mode</a:t>
          </a:r>
          <a:r>
            <a:rPr lang="zh-CN" smtClean="0"/>
            <a:t>，</a:t>
          </a:r>
          <a:r>
            <a:rPr lang="en-US" smtClean="0"/>
            <a:t>a transfer program manages a queue of requests</a:t>
          </a:r>
          <a:endParaRPr lang="zh-CN"/>
        </a:p>
      </dgm:t>
    </dgm:pt>
    <dgm:pt modelId="{F1FFFF28-7D6F-4505-9CB0-7B6900615873}" type="parTrans" cxnId="{2980ECEF-2EC5-4A19-A3A0-4397D62BEBB0}">
      <dgm:prSet/>
      <dgm:spPr/>
      <dgm:t>
        <a:bodyPr/>
        <a:lstStyle/>
        <a:p>
          <a:endParaRPr lang="zh-CN" altLang="en-US"/>
        </a:p>
      </dgm:t>
    </dgm:pt>
    <dgm:pt modelId="{F457A8B1-844D-4AE5-B5BE-24DA23ABC0ED}" type="sibTrans" cxnId="{2980ECEF-2EC5-4A19-A3A0-4397D62BEBB0}">
      <dgm:prSet/>
      <dgm:spPr/>
      <dgm:t>
        <a:bodyPr/>
        <a:lstStyle/>
        <a:p>
          <a:endParaRPr lang="zh-CN" altLang="en-US"/>
        </a:p>
      </dgm:t>
    </dgm:pt>
    <dgm:pt modelId="{BA66C78D-2D50-41F5-9E5C-E9A871FC06F5}" type="pres">
      <dgm:prSet presAssocID="{E6CC57FF-15C6-4D8E-9D50-DF8E3AAA432C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4D0C9E2-6434-4E8E-9AC4-4FB03590DCA9}" type="pres">
      <dgm:prSet presAssocID="{6DC3920E-C198-45CB-B65D-F03213390D4A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D5D4953B-3C4B-4DEE-B6D6-FDFEB7D317B1}" type="pres">
      <dgm:prSet presAssocID="{804E163D-F303-4788-BE93-F02C12091DA4}" presName="parTrans" presStyleLbl="bgSibTrans2D1" presStyleIdx="0" presStyleCnt="2"/>
      <dgm:spPr/>
      <dgm:t>
        <a:bodyPr/>
        <a:lstStyle/>
        <a:p>
          <a:endParaRPr lang="zh-CN" altLang="en-US"/>
        </a:p>
      </dgm:t>
    </dgm:pt>
    <dgm:pt modelId="{F5318B41-EFB2-4934-8F36-C5F6DB846D4D}" type="pres">
      <dgm:prSet presAssocID="{778527DF-EF74-4ECA-B069-F32A685A788F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DD1B31C-C1E4-42F1-8E5A-C4EDC6DCC20E}" type="pres">
      <dgm:prSet presAssocID="{F1FFFF28-7D6F-4505-9CB0-7B6900615873}" presName="parTrans" presStyleLbl="bgSibTrans2D1" presStyleIdx="1" presStyleCnt="2"/>
      <dgm:spPr/>
      <dgm:t>
        <a:bodyPr/>
        <a:lstStyle/>
        <a:p>
          <a:endParaRPr lang="zh-CN" altLang="en-US"/>
        </a:p>
      </dgm:t>
    </dgm:pt>
    <dgm:pt modelId="{135E3B27-55AA-4537-972A-E279CFD194AB}" type="pres">
      <dgm:prSet presAssocID="{9BE47AC1-C0CE-4EC2-932C-3118EA9D6471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980ECEF-2EC5-4A19-A3A0-4397D62BEBB0}" srcId="{6DC3920E-C198-45CB-B65D-F03213390D4A}" destId="{9BE47AC1-C0CE-4EC2-932C-3118EA9D6471}" srcOrd="1" destOrd="0" parTransId="{F1FFFF28-7D6F-4505-9CB0-7B6900615873}" sibTransId="{F457A8B1-844D-4AE5-B5BE-24DA23ABC0ED}"/>
    <dgm:cxn modelId="{74B56C35-34CB-41F9-B6ED-84C25B614342}" type="presOf" srcId="{F1FFFF28-7D6F-4505-9CB0-7B6900615873}" destId="{EDD1B31C-C1E4-42F1-8E5A-C4EDC6DCC20E}" srcOrd="0" destOrd="0" presId="urn:microsoft.com/office/officeart/2005/8/layout/radial4"/>
    <dgm:cxn modelId="{F4B3959D-5C02-4C4F-8056-A0578D55DEAD}" srcId="{E6CC57FF-15C6-4D8E-9D50-DF8E3AAA432C}" destId="{6DC3920E-C198-45CB-B65D-F03213390D4A}" srcOrd="0" destOrd="0" parTransId="{8EE635E9-A832-4F5A-9B7B-BC1CA882FE88}" sibTransId="{5BE66AF6-C36F-42C0-B021-E66147D5EF42}"/>
    <dgm:cxn modelId="{32903E80-FA1D-437D-96C5-DA75C002168D}" type="presOf" srcId="{778527DF-EF74-4ECA-B069-F32A685A788F}" destId="{F5318B41-EFB2-4934-8F36-C5F6DB846D4D}" srcOrd="0" destOrd="0" presId="urn:microsoft.com/office/officeart/2005/8/layout/radial4"/>
    <dgm:cxn modelId="{4B562E80-DECC-4C0B-99F2-35CE50899A82}" srcId="{6DC3920E-C198-45CB-B65D-F03213390D4A}" destId="{778527DF-EF74-4ECA-B069-F32A685A788F}" srcOrd="0" destOrd="0" parTransId="{804E163D-F303-4788-BE93-F02C12091DA4}" sibTransId="{3C874510-EE70-44A0-8A68-1C68CF1B830A}"/>
    <dgm:cxn modelId="{50155240-4223-4180-A467-81B25AED536A}" type="presOf" srcId="{804E163D-F303-4788-BE93-F02C12091DA4}" destId="{D5D4953B-3C4B-4DEE-B6D6-FDFEB7D317B1}" srcOrd="0" destOrd="0" presId="urn:microsoft.com/office/officeart/2005/8/layout/radial4"/>
    <dgm:cxn modelId="{FF7F2C6C-CC5C-4F50-82EC-46F145A67B98}" type="presOf" srcId="{9BE47AC1-C0CE-4EC2-932C-3118EA9D6471}" destId="{135E3B27-55AA-4537-972A-E279CFD194AB}" srcOrd="0" destOrd="0" presId="urn:microsoft.com/office/officeart/2005/8/layout/radial4"/>
    <dgm:cxn modelId="{48AC96BB-AD69-42E9-8BA8-972B04A33B84}" type="presOf" srcId="{E6CC57FF-15C6-4D8E-9D50-DF8E3AAA432C}" destId="{BA66C78D-2D50-41F5-9E5C-E9A871FC06F5}" srcOrd="0" destOrd="0" presId="urn:microsoft.com/office/officeart/2005/8/layout/radial4"/>
    <dgm:cxn modelId="{69A3C6FE-ECC4-413D-9432-83866723AEA2}" type="presOf" srcId="{6DC3920E-C198-45CB-B65D-F03213390D4A}" destId="{D4D0C9E2-6434-4E8E-9AC4-4FB03590DCA9}" srcOrd="0" destOrd="0" presId="urn:microsoft.com/office/officeart/2005/8/layout/radial4"/>
    <dgm:cxn modelId="{8883FFD6-0E88-4CE6-BCFE-61C8286A9934}" type="presParOf" srcId="{BA66C78D-2D50-41F5-9E5C-E9A871FC06F5}" destId="{D4D0C9E2-6434-4E8E-9AC4-4FB03590DCA9}" srcOrd="0" destOrd="0" presId="urn:microsoft.com/office/officeart/2005/8/layout/radial4"/>
    <dgm:cxn modelId="{C0AADF0D-5218-427E-B2C3-CE53B41F931A}" type="presParOf" srcId="{BA66C78D-2D50-41F5-9E5C-E9A871FC06F5}" destId="{D5D4953B-3C4B-4DEE-B6D6-FDFEB7D317B1}" srcOrd="1" destOrd="0" presId="urn:microsoft.com/office/officeart/2005/8/layout/radial4"/>
    <dgm:cxn modelId="{92168796-D2FB-45A4-B8BE-571D79A772D6}" type="presParOf" srcId="{BA66C78D-2D50-41F5-9E5C-E9A871FC06F5}" destId="{F5318B41-EFB2-4934-8F36-C5F6DB846D4D}" srcOrd="2" destOrd="0" presId="urn:microsoft.com/office/officeart/2005/8/layout/radial4"/>
    <dgm:cxn modelId="{C50C0E04-4690-4851-984A-D89582DE610C}" type="presParOf" srcId="{BA66C78D-2D50-41F5-9E5C-E9A871FC06F5}" destId="{EDD1B31C-C1E4-42F1-8E5A-C4EDC6DCC20E}" srcOrd="3" destOrd="0" presId="urn:microsoft.com/office/officeart/2005/8/layout/radial4"/>
    <dgm:cxn modelId="{95C0E894-4EDD-4849-85AD-89094CEE0A58}" type="presParOf" srcId="{BA66C78D-2D50-41F5-9E5C-E9A871FC06F5}" destId="{135E3B27-55AA-4537-972A-E279CFD194AB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4ABCE153-9D4C-4B23-8B15-2CB36ABF11C8}" type="doc">
      <dgm:prSet loTypeId="urn:microsoft.com/office/officeart/2005/8/layout/process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99789E2-8D67-4FDA-A314-051BAFBE761F}">
      <dgm:prSet/>
      <dgm:spPr/>
      <dgm:t>
        <a:bodyPr/>
        <a:lstStyle/>
        <a:p>
          <a:pPr rtl="0"/>
          <a:r>
            <a:rPr lang="en-US" smtClean="0"/>
            <a:t>The user communicates with a command-driven interface</a:t>
          </a:r>
          <a:endParaRPr lang="zh-CN"/>
        </a:p>
      </dgm:t>
    </dgm:pt>
    <dgm:pt modelId="{6E8A9C24-6152-4195-8E42-AB0D07F7E7A0}" type="parTrans" cxnId="{965B19B9-00CD-45FF-B959-446CE6EFD7A5}">
      <dgm:prSet/>
      <dgm:spPr/>
      <dgm:t>
        <a:bodyPr/>
        <a:lstStyle/>
        <a:p>
          <a:endParaRPr lang="zh-CN" altLang="en-US"/>
        </a:p>
      </dgm:t>
    </dgm:pt>
    <dgm:pt modelId="{5D437CEC-A11D-46A3-A9E0-73892DABCA6D}" type="sibTrans" cxnId="{965B19B9-00CD-45FF-B959-446CE6EFD7A5}">
      <dgm:prSet/>
      <dgm:spPr/>
      <dgm:t>
        <a:bodyPr/>
        <a:lstStyle/>
        <a:p>
          <a:endParaRPr lang="zh-CN" altLang="en-US"/>
        </a:p>
      </dgm:t>
    </dgm:pt>
    <dgm:pt modelId="{BED7CA43-7EF0-4E3A-8870-0C200B39CF0E}">
      <dgm:prSet/>
      <dgm:spPr/>
      <dgm:t>
        <a:bodyPr/>
        <a:lstStyle/>
        <a:p>
          <a:pPr rtl="0"/>
          <a:r>
            <a:rPr lang="en-US" smtClean="0"/>
            <a:t>FTP issues a prompt to which the user responds by entering a command</a:t>
          </a:r>
          <a:endParaRPr lang="zh-CN"/>
        </a:p>
      </dgm:t>
    </dgm:pt>
    <dgm:pt modelId="{4E87141A-FC9D-4719-947C-76C546B2F5F5}" type="parTrans" cxnId="{E824EFFD-556E-4B7A-8BB4-2E81D2849EC5}">
      <dgm:prSet/>
      <dgm:spPr/>
      <dgm:t>
        <a:bodyPr/>
        <a:lstStyle/>
        <a:p>
          <a:endParaRPr lang="zh-CN" altLang="en-US"/>
        </a:p>
      </dgm:t>
    </dgm:pt>
    <dgm:pt modelId="{EF092937-F496-4ACD-A994-D8393F8BE442}" type="sibTrans" cxnId="{E824EFFD-556E-4B7A-8BB4-2E81D2849EC5}">
      <dgm:prSet/>
      <dgm:spPr/>
      <dgm:t>
        <a:bodyPr/>
        <a:lstStyle/>
        <a:p>
          <a:endParaRPr lang="zh-CN" altLang="en-US"/>
        </a:p>
      </dgm:t>
    </dgm:pt>
    <dgm:pt modelId="{121DE193-6F7D-4D71-B2CD-8ED6029FF381}">
      <dgm:prSet/>
      <dgm:spPr/>
      <dgm:t>
        <a:bodyPr/>
        <a:lstStyle/>
        <a:p>
          <a:pPr rtl="0"/>
          <a:r>
            <a:rPr lang="en-US" dirty="0" smtClean="0"/>
            <a:t>FTP executes the command</a:t>
          </a:r>
          <a:endParaRPr lang="zh-CN" dirty="0"/>
        </a:p>
      </dgm:t>
    </dgm:pt>
    <dgm:pt modelId="{CE328F00-9133-4CEC-8DB4-2BF0B7381D5F}" type="parTrans" cxnId="{4ABD3211-098B-4A7A-8E72-D38BD4680906}">
      <dgm:prSet/>
      <dgm:spPr/>
      <dgm:t>
        <a:bodyPr/>
        <a:lstStyle/>
        <a:p>
          <a:endParaRPr lang="zh-CN" altLang="en-US"/>
        </a:p>
      </dgm:t>
    </dgm:pt>
    <dgm:pt modelId="{DF982CA5-FBDC-45BF-A06B-EDB0EEAA17EA}" type="sibTrans" cxnId="{4ABD3211-098B-4A7A-8E72-D38BD4680906}">
      <dgm:prSet/>
      <dgm:spPr/>
      <dgm:t>
        <a:bodyPr/>
        <a:lstStyle/>
        <a:p>
          <a:endParaRPr lang="zh-CN" altLang="en-US"/>
        </a:p>
      </dgm:t>
    </dgm:pt>
    <dgm:pt modelId="{B8DC838C-23F8-4948-A652-3DE619535E6C}">
      <dgm:prSet/>
      <dgm:spPr/>
      <dgm:t>
        <a:bodyPr/>
        <a:lstStyle/>
        <a:p>
          <a:pPr rtl="0"/>
          <a:r>
            <a:rPr lang="en-US" smtClean="0"/>
            <a:t>FTP then issues another prompt</a:t>
          </a:r>
          <a:endParaRPr lang="zh-CN"/>
        </a:p>
      </dgm:t>
    </dgm:pt>
    <dgm:pt modelId="{451DA23B-D671-42E5-9FDA-9834D2BB838A}" type="parTrans" cxnId="{62D89CF9-9A25-49C1-ABBF-15326DA09D32}">
      <dgm:prSet/>
      <dgm:spPr/>
      <dgm:t>
        <a:bodyPr/>
        <a:lstStyle/>
        <a:p>
          <a:endParaRPr lang="zh-CN" altLang="en-US"/>
        </a:p>
      </dgm:t>
    </dgm:pt>
    <dgm:pt modelId="{B74C634A-77E9-4DC1-A40B-CB823CB68D55}" type="sibTrans" cxnId="{62D89CF9-9A25-49C1-ABBF-15326DA09D32}">
      <dgm:prSet/>
      <dgm:spPr/>
      <dgm:t>
        <a:bodyPr/>
        <a:lstStyle/>
        <a:p>
          <a:endParaRPr lang="zh-CN" altLang="en-US"/>
        </a:p>
      </dgm:t>
    </dgm:pt>
    <dgm:pt modelId="{C4D6D183-8562-46AA-B1B6-2731EFA52277}" type="pres">
      <dgm:prSet presAssocID="{4ABCE153-9D4C-4B23-8B15-2CB36ABF11C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7666A9A-89BB-4DA5-9128-8380B116BF27}" type="pres">
      <dgm:prSet presAssocID="{799789E2-8D67-4FDA-A314-051BAFBE761F}" presName="composite" presStyleCnt="0"/>
      <dgm:spPr/>
    </dgm:pt>
    <dgm:pt modelId="{010FDF11-93E4-49BD-B071-B226BE6E7B3A}" type="pres">
      <dgm:prSet presAssocID="{799789E2-8D67-4FDA-A314-051BAFBE761F}" presName="parTx" presStyleLbl="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44300D6-E966-4E2B-ABF4-35B38DF29E4E}" type="pres">
      <dgm:prSet presAssocID="{799789E2-8D67-4FDA-A314-051BAFBE761F}" presName="parSh" presStyleLbl="node1" presStyleIdx="0" presStyleCnt="1"/>
      <dgm:spPr/>
      <dgm:t>
        <a:bodyPr/>
        <a:lstStyle/>
        <a:p>
          <a:endParaRPr lang="zh-CN" altLang="en-US"/>
        </a:p>
      </dgm:t>
    </dgm:pt>
    <dgm:pt modelId="{A96F229C-B9A5-4FBF-8E0D-20CDA1B5FC70}" type="pres">
      <dgm:prSet presAssocID="{799789E2-8D67-4FDA-A314-051BAFBE761F}" presName="desTx" presStyleLbl="fgAcc1" presStyleIdx="0" presStyleCnt="1" custScaleY="9504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3E0D165-E2B0-45FB-A3F5-1A8B626333B9}" type="presOf" srcId="{799789E2-8D67-4FDA-A314-051BAFBE761F}" destId="{010FDF11-93E4-49BD-B071-B226BE6E7B3A}" srcOrd="0" destOrd="0" presId="urn:microsoft.com/office/officeart/2005/8/layout/process3"/>
    <dgm:cxn modelId="{D3A44E53-0E04-4FEC-B36C-15DDE28242F4}" type="presOf" srcId="{BED7CA43-7EF0-4E3A-8870-0C200B39CF0E}" destId="{A96F229C-B9A5-4FBF-8E0D-20CDA1B5FC70}" srcOrd="0" destOrd="0" presId="urn:microsoft.com/office/officeart/2005/8/layout/process3"/>
    <dgm:cxn modelId="{62D89CF9-9A25-49C1-ABBF-15326DA09D32}" srcId="{799789E2-8D67-4FDA-A314-051BAFBE761F}" destId="{B8DC838C-23F8-4948-A652-3DE619535E6C}" srcOrd="2" destOrd="0" parTransId="{451DA23B-D671-42E5-9FDA-9834D2BB838A}" sibTransId="{B74C634A-77E9-4DC1-A40B-CB823CB68D55}"/>
    <dgm:cxn modelId="{1789CAD6-3B5C-4457-9B37-16FCA193D3AC}" type="presOf" srcId="{4ABCE153-9D4C-4B23-8B15-2CB36ABF11C8}" destId="{C4D6D183-8562-46AA-B1B6-2731EFA52277}" srcOrd="0" destOrd="0" presId="urn:microsoft.com/office/officeart/2005/8/layout/process3"/>
    <dgm:cxn modelId="{E824EFFD-556E-4B7A-8BB4-2E81D2849EC5}" srcId="{799789E2-8D67-4FDA-A314-051BAFBE761F}" destId="{BED7CA43-7EF0-4E3A-8870-0C200B39CF0E}" srcOrd="0" destOrd="0" parTransId="{4E87141A-FC9D-4719-947C-76C546B2F5F5}" sibTransId="{EF092937-F496-4ACD-A994-D8393F8BE442}"/>
    <dgm:cxn modelId="{4CBF1B7D-5D49-46F1-BADC-30FE0D12AB73}" type="presOf" srcId="{799789E2-8D67-4FDA-A314-051BAFBE761F}" destId="{044300D6-E966-4E2B-ABF4-35B38DF29E4E}" srcOrd="1" destOrd="0" presId="urn:microsoft.com/office/officeart/2005/8/layout/process3"/>
    <dgm:cxn modelId="{C55F1A2E-A167-4A4A-A4DE-858D0FB28EA4}" type="presOf" srcId="{121DE193-6F7D-4D71-B2CD-8ED6029FF381}" destId="{A96F229C-B9A5-4FBF-8E0D-20CDA1B5FC70}" srcOrd="0" destOrd="1" presId="urn:microsoft.com/office/officeart/2005/8/layout/process3"/>
    <dgm:cxn modelId="{4284509C-F6D4-45AA-BD08-A5A12EF6D3F2}" type="presOf" srcId="{B8DC838C-23F8-4948-A652-3DE619535E6C}" destId="{A96F229C-B9A5-4FBF-8E0D-20CDA1B5FC70}" srcOrd="0" destOrd="2" presId="urn:microsoft.com/office/officeart/2005/8/layout/process3"/>
    <dgm:cxn modelId="{4ABD3211-098B-4A7A-8E72-D38BD4680906}" srcId="{799789E2-8D67-4FDA-A314-051BAFBE761F}" destId="{121DE193-6F7D-4D71-B2CD-8ED6029FF381}" srcOrd="1" destOrd="0" parTransId="{CE328F00-9133-4CEC-8DB4-2BF0B7381D5F}" sibTransId="{DF982CA5-FBDC-45BF-A06B-EDB0EEAA17EA}"/>
    <dgm:cxn modelId="{965B19B9-00CD-45FF-B959-446CE6EFD7A5}" srcId="{4ABCE153-9D4C-4B23-8B15-2CB36ABF11C8}" destId="{799789E2-8D67-4FDA-A314-051BAFBE761F}" srcOrd="0" destOrd="0" parTransId="{6E8A9C24-6152-4195-8E42-AB0D07F7E7A0}" sibTransId="{5D437CEC-A11D-46A3-A9E0-73892DABCA6D}"/>
    <dgm:cxn modelId="{CA39C7F8-F1F8-4DAA-AEB9-535FF954A34B}" type="presParOf" srcId="{C4D6D183-8562-46AA-B1B6-2731EFA52277}" destId="{F7666A9A-89BB-4DA5-9128-8380B116BF27}" srcOrd="0" destOrd="0" presId="urn:microsoft.com/office/officeart/2005/8/layout/process3"/>
    <dgm:cxn modelId="{988A443B-30B8-45C0-9F4B-2E301378F852}" type="presParOf" srcId="{F7666A9A-89BB-4DA5-9128-8380B116BF27}" destId="{010FDF11-93E4-49BD-B071-B226BE6E7B3A}" srcOrd="0" destOrd="0" presId="urn:microsoft.com/office/officeart/2005/8/layout/process3"/>
    <dgm:cxn modelId="{BAA68674-0A40-4B19-B87D-723311570FBA}" type="presParOf" srcId="{F7666A9A-89BB-4DA5-9128-8380B116BF27}" destId="{044300D6-E966-4E2B-ABF4-35B38DF29E4E}" srcOrd="1" destOrd="0" presId="urn:microsoft.com/office/officeart/2005/8/layout/process3"/>
    <dgm:cxn modelId="{15D3610C-E421-4205-A46B-11F948FBEE7B}" type="presParOf" srcId="{F7666A9A-89BB-4DA5-9128-8380B116BF27}" destId="{A96F229C-B9A5-4FBF-8E0D-20CDA1B5FC70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7B9B4697-081D-4585-8F70-CDE1563B5FE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CC205D0-E9BB-4958-985E-1D054CBB8545}">
      <dgm:prSet phldrT="[文本]" custT="1"/>
      <dgm:spPr/>
      <dgm:t>
        <a:bodyPr/>
        <a:lstStyle/>
        <a:p>
          <a:r>
            <a:rPr lang="en-US" altLang="zh-CN" sz="2000" dirty="0" smtClean="0"/>
            <a:t>Upload  the files</a:t>
          </a:r>
          <a:endParaRPr lang="zh-CN" altLang="en-US" sz="2000" dirty="0"/>
        </a:p>
      </dgm:t>
    </dgm:pt>
    <dgm:pt modelId="{A28FCF50-6475-4F66-9052-B7B64E735689}" type="parTrans" cxnId="{178F89F6-E814-49FC-9F54-F0F486FE312A}">
      <dgm:prSet/>
      <dgm:spPr/>
      <dgm:t>
        <a:bodyPr/>
        <a:lstStyle/>
        <a:p>
          <a:endParaRPr lang="zh-CN" altLang="en-US"/>
        </a:p>
      </dgm:t>
    </dgm:pt>
    <dgm:pt modelId="{FBDDB95A-7B16-4221-92E8-52F2DB77076A}" type="sibTrans" cxnId="{178F89F6-E814-49FC-9F54-F0F486FE312A}">
      <dgm:prSet/>
      <dgm:spPr/>
      <dgm:t>
        <a:bodyPr/>
        <a:lstStyle/>
        <a:p>
          <a:endParaRPr lang="zh-CN" altLang="en-US"/>
        </a:p>
      </dgm:t>
    </dgm:pt>
    <dgm:pt modelId="{610ABBA0-1F4D-4FF8-9B23-81B1648FE487}">
      <dgm:prSet custT="1"/>
      <dgm:spPr/>
      <dgm:t>
        <a:bodyPr/>
        <a:lstStyle/>
        <a:p>
          <a:r>
            <a:rPr lang="en-US" altLang="zh-CN" sz="2000" dirty="0" smtClean="0"/>
            <a:t>Put/</a:t>
          </a:r>
          <a:r>
            <a:rPr lang="en-US" altLang="zh-CN" sz="2000" dirty="0" err="1" smtClean="0"/>
            <a:t>mput</a:t>
          </a:r>
          <a:r>
            <a:rPr lang="en-US" altLang="zh-CN" sz="2000" dirty="0" smtClean="0"/>
            <a:t> commands</a:t>
          </a:r>
          <a:endParaRPr lang="zh-CN" altLang="en-US" sz="2000" dirty="0"/>
        </a:p>
      </dgm:t>
    </dgm:pt>
    <dgm:pt modelId="{FF9A0008-C9F0-47DC-8963-EC830BA1AACE}" type="parTrans" cxnId="{E6F18824-45B6-4091-8255-6B2E019ABC55}">
      <dgm:prSet/>
      <dgm:spPr/>
      <dgm:t>
        <a:bodyPr/>
        <a:lstStyle/>
        <a:p>
          <a:endParaRPr lang="zh-CN" altLang="en-US"/>
        </a:p>
      </dgm:t>
    </dgm:pt>
    <dgm:pt modelId="{3C987F8C-CB4C-4472-B7EF-D26C2EBC38C3}" type="sibTrans" cxnId="{E6F18824-45B6-4091-8255-6B2E019ABC55}">
      <dgm:prSet/>
      <dgm:spPr/>
      <dgm:t>
        <a:bodyPr/>
        <a:lstStyle/>
        <a:p>
          <a:endParaRPr lang="zh-CN" altLang="en-US"/>
        </a:p>
      </dgm:t>
    </dgm:pt>
    <dgm:pt modelId="{562B1DB7-BA00-4682-BF11-647348604011}">
      <dgm:prSet custT="1"/>
      <dgm:spPr/>
      <dgm:t>
        <a:bodyPr/>
        <a:lstStyle/>
        <a:p>
          <a:r>
            <a:rPr lang="en-US" altLang="zh-CN" sz="2000" dirty="0" smtClean="0"/>
            <a:t>Download the files</a:t>
          </a:r>
          <a:endParaRPr lang="zh-CN" altLang="en-US" sz="2000" dirty="0"/>
        </a:p>
      </dgm:t>
    </dgm:pt>
    <dgm:pt modelId="{F65B410F-B94B-465E-83FA-6C3FEF05BC80}" type="parTrans" cxnId="{F57A645F-50B8-4CA1-A1A4-9F0E737A0EEB}">
      <dgm:prSet/>
      <dgm:spPr/>
      <dgm:t>
        <a:bodyPr/>
        <a:lstStyle/>
        <a:p>
          <a:endParaRPr lang="zh-CN" altLang="en-US"/>
        </a:p>
      </dgm:t>
    </dgm:pt>
    <dgm:pt modelId="{72103E66-6B07-4AE5-8006-A05C3BF8799A}" type="sibTrans" cxnId="{F57A645F-50B8-4CA1-A1A4-9F0E737A0EEB}">
      <dgm:prSet/>
      <dgm:spPr/>
      <dgm:t>
        <a:bodyPr/>
        <a:lstStyle/>
        <a:p>
          <a:endParaRPr lang="zh-CN" altLang="en-US"/>
        </a:p>
      </dgm:t>
    </dgm:pt>
    <dgm:pt modelId="{98F333F5-5283-4863-9562-C0F8CA34D5BA}">
      <dgm:prSet custT="1"/>
      <dgm:spPr/>
      <dgm:t>
        <a:bodyPr/>
        <a:lstStyle/>
        <a:p>
          <a:r>
            <a:rPr lang="en-US" altLang="zh-CN" sz="2000" dirty="0" smtClean="0"/>
            <a:t>Get/</a:t>
          </a:r>
          <a:r>
            <a:rPr lang="en-US" altLang="zh-CN" sz="2000" dirty="0" err="1" smtClean="0"/>
            <a:t>mget</a:t>
          </a:r>
          <a:r>
            <a:rPr lang="en-US" altLang="zh-CN" sz="2000" dirty="0" smtClean="0"/>
            <a:t> commands</a:t>
          </a:r>
          <a:endParaRPr lang="zh-CN" altLang="en-US" sz="2000" dirty="0"/>
        </a:p>
      </dgm:t>
    </dgm:pt>
    <dgm:pt modelId="{1DD47C32-3C6A-43FA-B5FA-AD84434CBC9F}" type="parTrans" cxnId="{F4C3B791-5632-4D11-8865-207DC8ECEB35}">
      <dgm:prSet/>
      <dgm:spPr/>
      <dgm:t>
        <a:bodyPr/>
        <a:lstStyle/>
        <a:p>
          <a:endParaRPr lang="zh-CN" altLang="en-US"/>
        </a:p>
      </dgm:t>
    </dgm:pt>
    <dgm:pt modelId="{48A55A66-6CE2-46D7-9E6B-BF206B919D47}" type="sibTrans" cxnId="{F4C3B791-5632-4D11-8865-207DC8ECEB35}">
      <dgm:prSet/>
      <dgm:spPr/>
      <dgm:t>
        <a:bodyPr/>
        <a:lstStyle/>
        <a:p>
          <a:endParaRPr lang="zh-CN" altLang="en-US"/>
        </a:p>
      </dgm:t>
    </dgm:pt>
    <dgm:pt modelId="{C88ECAF5-6BA9-4B16-96CC-E003A385A722}" type="pres">
      <dgm:prSet presAssocID="{7B9B4697-081D-4585-8F70-CDE1563B5FE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01862C8-9F84-4D54-8C59-483293ECDC51}" type="pres">
      <dgm:prSet presAssocID="{ACC205D0-E9BB-4958-985E-1D054CBB8545}" presName="parentLin" presStyleCnt="0"/>
      <dgm:spPr/>
    </dgm:pt>
    <dgm:pt modelId="{762B42E5-8CF5-4908-BBFA-208D1A1E258B}" type="pres">
      <dgm:prSet presAssocID="{ACC205D0-E9BB-4958-985E-1D054CBB8545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82B4EAEA-32E4-49AB-A3A1-1FF494D2F89F}" type="pres">
      <dgm:prSet presAssocID="{ACC205D0-E9BB-4958-985E-1D054CBB8545}" presName="parentText" presStyleLbl="node1" presStyleIdx="0" presStyleCnt="2" custScaleX="128711" custScaleY="145208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62B59A1-DD98-4820-BF01-E7D50B5C9F4E}" type="pres">
      <dgm:prSet presAssocID="{ACC205D0-E9BB-4958-985E-1D054CBB8545}" presName="negativeSpace" presStyleCnt="0"/>
      <dgm:spPr/>
    </dgm:pt>
    <dgm:pt modelId="{A02D40AC-DF7C-429D-A3C9-6DED4C9AA0BD}" type="pres">
      <dgm:prSet presAssocID="{ACC205D0-E9BB-4958-985E-1D054CBB8545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D0EEC38-50CB-4C64-846E-3E8C3B3075AF}" type="pres">
      <dgm:prSet presAssocID="{FBDDB95A-7B16-4221-92E8-52F2DB77076A}" presName="spaceBetweenRectangles" presStyleCnt="0"/>
      <dgm:spPr/>
    </dgm:pt>
    <dgm:pt modelId="{7F6C18B0-5DBC-49BC-9D76-8893DD10DD9F}" type="pres">
      <dgm:prSet presAssocID="{562B1DB7-BA00-4682-BF11-647348604011}" presName="parentLin" presStyleCnt="0"/>
      <dgm:spPr/>
    </dgm:pt>
    <dgm:pt modelId="{AA333B17-2EDF-4EF0-9D31-83BC9E449F60}" type="pres">
      <dgm:prSet presAssocID="{562B1DB7-BA00-4682-BF11-647348604011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1ADD9977-CB4F-484A-9F1E-B8C9BD91B353}" type="pres">
      <dgm:prSet presAssocID="{562B1DB7-BA00-4682-BF11-647348604011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660173-891D-4C2F-9DD6-C1BBB89183BF}" type="pres">
      <dgm:prSet presAssocID="{562B1DB7-BA00-4682-BF11-647348604011}" presName="negativeSpace" presStyleCnt="0"/>
      <dgm:spPr/>
    </dgm:pt>
    <dgm:pt modelId="{3DB27D12-F587-4C11-AE2F-0E493DCFC301}" type="pres">
      <dgm:prSet presAssocID="{562B1DB7-BA00-4682-BF11-647348604011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78F89F6-E814-49FC-9F54-F0F486FE312A}" srcId="{7B9B4697-081D-4585-8F70-CDE1563B5FED}" destId="{ACC205D0-E9BB-4958-985E-1D054CBB8545}" srcOrd="0" destOrd="0" parTransId="{A28FCF50-6475-4F66-9052-B7B64E735689}" sibTransId="{FBDDB95A-7B16-4221-92E8-52F2DB77076A}"/>
    <dgm:cxn modelId="{9320B4B4-D83A-4C8A-8575-CB293470BAB6}" type="presOf" srcId="{ACC205D0-E9BB-4958-985E-1D054CBB8545}" destId="{762B42E5-8CF5-4908-BBFA-208D1A1E258B}" srcOrd="0" destOrd="0" presId="urn:microsoft.com/office/officeart/2005/8/layout/list1"/>
    <dgm:cxn modelId="{E6F18824-45B6-4091-8255-6B2E019ABC55}" srcId="{ACC205D0-E9BB-4958-985E-1D054CBB8545}" destId="{610ABBA0-1F4D-4FF8-9B23-81B1648FE487}" srcOrd="0" destOrd="0" parTransId="{FF9A0008-C9F0-47DC-8963-EC830BA1AACE}" sibTransId="{3C987F8C-CB4C-4472-B7EF-D26C2EBC38C3}"/>
    <dgm:cxn modelId="{F57A645F-50B8-4CA1-A1A4-9F0E737A0EEB}" srcId="{7B9B4697-081D-4585-8F70-CDE1563B5FED}" destId="{562B1DB7-BA00-4682-BF11-647348604011}" srcOrd="1" destOrd="0" parTransId="{F65B410F-B94B-465E-83FA-6C3FEF05BC80}" sibTransId="{72103E66-6B07-4AE5-8006-A05C3BF8799A}"/>
    <dgm:cxn modelId="{155E03EE-F8A7-4C3A-A6CA-2ED5A4527AEB}" type="presOf" srcId="{ACC205D0-E9BB-4958-985E-1D054CBB8545}" destId="{82B4EAEA-32E4-49AB-A3A1-1FF494D2F89F}" srcOrd="1" destOrd="0" presId="urn:microsoft.com/office/officeart/2005/8/layout/list1"/>
    <dgm:cxn modelId="{971D8E01-3C49-441F-AAE7-E992469537E4}" type="presOf" srcId="{7B9B4697-081D-4585-8F70-CDE1563B5FED}" destId="{C88ECAF5-6BA9-4B16-96CC-E003A385A722}" srcOrd="0" destOrd="0" presId="urn:microsoft.com/office/officeart/2005/8/layout/list1"/>
    <dgm:cxn modelId="{7E685C00-3260-4DE1-989E-0D4B8BB6AF5E}" type="presOf" srcId="{562B1DB7-BA00-4682-BF11-647348604011}" destId="{1ADD9977-CB4F-484A-9F1E-B8C9BD91B353}" srcOrd="1" destOrd="0" presId="urn:microsoft.com/office/officeart/2005/8/layout/list1"/>
    <dgm:cxn modelId="{83FEDE88-1F0A-46D2-ADF9-056246C1BDF3}" type="presOf" srcId="{610ABBA0-1F4D-4FF8-9B23-81B1648FE487}" destId="{A02D40AC-DF7C-429D-A3C9-6DED4C9AA0BD}" srcOrd="0" destOrd="0" presId="urn:microsoft.com/office/officeart/2005/8/layout/list1"/>
    <dgm:cxn modelId="{1733E304-EBB1-43EC-AD44-58D2C56F94AE}" type="presOf" srcId="{98F333F5-5283-4863-9562-C0F8CA34D5BA}" destId="{3DB27D12-F587-4C11-AE2F-0E493DCFC301}" srcOrd="0" destOrd="0" presId="urn:microsoft.com/office/officeart/2005/8/layout/list1"/>
    <dgm:cxn modelId="{F4C3B791-5632-4D11-8865-207DC8ECEB35}" srcId="{562B1DB7-BA00-4682-BF11-647348604011}" destId="{98F333F5-5283-4863-9562-C0F8CA34D5BA}" srcOrd="0" destOrd="0" parTransId="{1DD47C32-3C6A-43FA-B5FA-AD84434CBC9F}" sibTransId="{48A55A66-6CE2-46D7-9E6B-BF206B919D47}"/>
    <dgm:cxn modelId="{632A3275-A542-4CD3-B7C3-098F4357F5B7}" type="presOf" srcId="{562B1DB7-BA00-4682-BF11-647348604011}" destId="{AA333B17-2EDF-4EF0-9D31-83BC9E449F60}" srcOrd="0" destOrd="0" presId="urn:microsoft.com/office/officeart/2005/8/layout/list1"/>
    <dgm:cxn modelId="{1F7B7F39-AA3C-45F4-ABDE-CFC89401E90A}" type="presParOf" srcId="{C88ECAF5-6BA9-4B16-96CC-E003A385A722}" destId="{501862C8-9F84-4D54-8C59-483293ECDC51}" srcOrd="0" destOrd="0" presId="urn:microsoft.com/office/officeart/2005/8/layout/list1"/>
    <dgm:cxn modelId="{43D0F618-AA18-42BA-9B6F-4D471566F164}" type="presParOf" srcId="{501862C8-9F84-4D54-8C59-483293ECDC51}" destId="{762B42E5-8CF5-4908-BBFA-208D1A1E258B}" srcOrd="0" destOrd="0" presId="urn:microsoft.com/office/officeart/2005/8/layout/list1"/>
    <dgm:cxn modelId="{FE6DC2BC-CC00-4067-B0AD-1F3B439E5B72}" type="presParOf" srcId="{501862C8-9F84-4D54-8C59-483293ECDC51}" destId="{82B4EAEA-32E4-49AB-A3A1-1FF494D2F89F}" srcOrd="1" destOrd="0" presId="urn:microsoft.com/office/officeart/2005/8/layout/list1"/>
    <dgm:cxn modelId="{70370B5D-CDF6-467E-99C3-FBE8D42E69BC}" type="presParOf" srcId="{C88ECAF5-6BA9-4B16-96CC-E003A385A722}" destId="{B62B59A1-DD98-4820-BF01-E7D50B5C9F4E}" srcOrd="1" destOrd="0" presId="urn:microsoft.com/office/officeart/2005/8/layout/list1"/>
    <dgm:cxn modelId="{45727E21-3B77-48C5-8E1D-99BE64FE1F6F}" type="presParOf" srcId="{C88ECAF5-6BA9-4B16-96CC-E003A385A722}" destId="{A02D40AC-DF7C-429D-A3C9-6DED4C9AA0BD}" srcOrd="2" destOrd="0" presId="urn:microsoft.com/office/officeart/2005/8/layout/list1"/>
    <dgm:cxn modelId="{0357DB26-3619-48BD-AA2E-486DE3746E61}" type="presParOf" srcId="{C88ECAF5-6BA9-4B16-96CC-E003A385A722}" destId="{4D0EEC38-50CB-4C64-846E-3E8C3B3075AF}" srcOrd="3" destOrd="0" presId="urn:microsoft.com/office/officeart/2005/8/layout/list1"/>
    <dgm:cxn modelId="{8F2547BB-9882-4F23-8DC8-50DD093E39E5}" type="presParOf" srcId="{C88ECAF5-6BA9-4B16-96CC-E003A385A722}" destId="{7F6C18B0-5DBC-49BC-9D76-8893DD10DD9F}" srcOrd="4" destOrd="0" presId="urn:microsoft.com/office/officeart/2005/8/layout/list1"/>
    <dgm:cxn modelId="{4F1126E1-4C6A-4937-9C11-946882B3C92D}" type="presParOf" srcId="{7F6C18B0-5DBC-49BC-9D76-8893DD10DD9F}" destId="{AA333B17-2EDF-4EF0-9D31-83BC9E449F60}" srcOrd="0" destOrd="0" presId="urn:microsoft.com/office/officeart/2005/8/layout/list1"/>
    <dgm:cxn modelId="{649C2E22-6361-43A8-B478-D2734AF1FF38}" type="presParOf" srcId="{7F6C18B0-5DBC-49BC-9D76-8893DD10DD9F}" destId="{1ADD9977-CB4F-484A-9F1E-B8C9BD91B353}" srcOrd="1" destOrd="0" presId="urn:microsoft.com/office/officeart/2005/8/layout/list1"/>
    <dgm:cxn modelId="{784763CB-91F6-4C58-84A4-E8AE8BA9AFEA}" type="presParOf" srcId="{C88ECAF5-6BA9-4B16-96CC-E003A385A722}" destId="{AD660173-891D-4C2F-9DD6-C1BBB89183BF}" srcOrd="5" destOrd="0" presId="urn:microsoft.com/office/officeart/2005/8/layout/list1"/>
    <dgm:cxn modelId="{968D6413-9892-43EC-8042-B20E9137DDCE}" type="presParOf" srcId="{C88ECAF5-6BA9-4B16-96CC-E003A385A722}" destId="{3DB27D12-F587-4C11-AE2F-0E493DCFC30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6BF71C68-8E5E-46EB-ACBB-3E4CBB9F515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B374E2A-0EA5-4441-A710-434F1A6DC97D}">
      <dgm:prSet/>
      <dgm:spPr/>
      <dgm:t>
        <a:bodyPr/>
        <a:lstStyle/>
        <a:p>
          <a:pPr rtl="0"/>
          <a:r>
            <a:rPr lang="en-US" dirty="0" smtClean="0"/>
            <a:t>Authorized access</a:t>
          </a:r>
          <a:endParaRPr lang="zh-CN" dirty="0"/>
        </a:p>
      </dgm:t>
    </dgm:pt>
    <dgm:pt modelId="{4490D407-9F6B-478B-9450-CE4DA43BD327}" type="parTrans" cxnId="{90A4F23D-FBD1-4A01-A376-D48EEA30C555}">
      <dgm:prSet/>
      <dgm:spPr/>
      <dgm:t>
        <a:bodyPr/>
        <a:lstStyle/>
        <a:p>
          <a:endParaRPr lang="zh-CN" altLang="en-US"/>
        </a:p>
      </dgm:t>
    </dgm:pt>
    <dgm:pt modelId="{32705F45-5EC7-4B46-A1D3-C2E7CEC2FD25}" type="sibTrans" cxnId="{90A4F23D-FBD1-4A01-A376-D48EEA30C555}">
      <dgm:prSet/>
      <dgm:spPr/>
      <dgm:t>
        <a:bodyPr/>
        <a:lstStyle/>
        <a:p>
          <a:endParaRPr lang="zh-CN" altLang="en-US"/>
        </a:p>
      </dgm:t>
    </dgm:pt>
    <dgm:pt modelId="{BFB832F8-49E5-4FF7-BC5E-05EF3A430E5E}">
      <dgm:prSet/>
      <dgm:spPr/>
      <dgm:t>
        <a:bodyPr/>
        <a:lstStyle/>
        <a:p>
          <a:pPr rtl="0"/>
          <a:r>
            <a:rPr lang="en-US" dirty="0" smtClean="0"/>
            <a:t>Unauthorized access</a:t>
          </a:r>
          <a:endParaRPr lang="zh-CN" dirty="0"/>
        </a:p>
      </dgm:t>
    </dgm:pt>
    <dgm:pt modelId="{FBFB60F5-081D-408E-8E3C-4662A18DE271}" type="parTrans" cxnId="{AADCA458-BDB7-4200-BBFB-89EE0251BB3C}">
      <dgm:prSet/>
      <dgm:spPr/>
      <dgm:t>
        <a:bodyPr/>
        <a:lstStyle/>
        <a:p>
          <a:endParaRPr lang="zh-CN" altLang="en-US"/>
        </a:p>
      </dgm:t>
    </dgm:pt>
    <dgm:pt modelId="{A9BAD6CE-4DEC-48DA-A682-95B108F1736B}" type="sibTrans" cxnId="{AADCA458-BDB7-4200-BBFB-89EE0251BB3C}">
      <dgm:prSet/>
      <dgm:spPr/>
      <dgm:t>
        <a:bodyPr/>
        <a:lstStyle/>
        <a:p>
          <a:endParaRPr lang="zh-CN" altLang="en-US"/>
        </a:p>
      </dgm:t>
    </dgm:pt>
    <dgm:pt modelId="{8AB9B3A1-97B6-4F5C-AB8C-215452F1C91F}">
      <dgm:prSet/>
      <dgm:spPr/>
      <dgm:t>
        <a:bodyPr/>
        <a:lstStyle/>
        <a:p>
          <a:pPr rtl="0"/>
          <a:r>
            <a:rPr lang="en-US" dirty="0" smtClean="0"/>
            <a:t>Keeps file secure from unauthorized access</a:t>
          </a:r>
          <a:endParaRPr lang="zh-CN" altLang="en-US" dirty="0"/>
        </a:p>
      </dgm:t>
    </dgm:pt>
    <dgm:pt modelId="{03E81D67-BB0A-4F21-9C24-B846F190720F}" type="parTrans" cxnId="{4FC233CB-E8C1-4A8B-BE7C-F4CF6022AF11}">
      <dgm:prSet/>
      <dgm:spPr/>
      <dgm:t>
        <a:bodyPr/>
        <a:lstStyle/>
        <a:p>
          <a:endParaRPr lang="zh-CN" altLang="en-US"/>
        </a:p>
      </dgm:t>
    </dgm:pt>
    <dgm:pt modelId="{E37E9413-3259-4FCC-8527-020908E48A7E}" type="sibTrans" cxnId="{4FC233CB-E8C1-4A8B-BE7C-F4CF6022AF11}">
      <dgm:prSet/>
      <dgm:spPr/>
      <dgm:t>
        <a:bodyPr/>
        <a:lstStyle/>
        <a:p>
          <a:endParaRPr lang="zh-CN" altLang="en-US"/>
        </a:p>
      </dgm:t>
    </dgm:pt>
    <dgm:pt modelId="{6AC21C1C-E868-438C-BBD2-5B81707A55AD}">
      <dgm:prSet/>
      <dgm:spPr/>
      <dgm:t>
        <a:bodyPr/>
        <a:lstStyle/>
        <a:p>
          <a:r>
            <a:rPr lang="en-US" altLang="zh-CN" dirty="0" smtClean="0">
              <a:latin typeface="Times New Roman" pitchFamily="18" charset="0"/>
            </a:rPr>
            <a:t>Anonymous File Access</a:t>
          </a:r>
          <a:endParaRPr lang="zh-CN" altLang="en-US" dirty="0"/>
        </a:p>
      </dgm:t>
    </dgm:pt>
    <dgm:pt modelId="{105BEDBD-7424-44E6-A0A8-C6BFA602A3F5}" type="parTrans" cxnId="{3A1A4B01-7483-459D-9439-BC018E113E13}">
      <dgm:prSet/>
      <dgm:spPr/>
      <dgm:t>
        <a:bodyPr/>
        <a:lstStyle/>
        <a:p>
          <a:endParaRPr lang="zh-CN" altLang="en-US"/>
        </a:p>
      </dgm:t>
    </dgm:pt>
    <dgm:pt modelId="{6BE0068B-270C-46A8-8580-C0407069784B}" type="sibTrans" cxnId="{3A1A4B01-7483-459D-9439-BC018E113E13}">
      <dgm:prSet/>
      <dgm:spPr/>
      <dgm:t>
        <a:bodyPr/>
        <a:lstStyle/>
        <a:p>
          <a:endParaRPr lang="zh-CN" altLang="en-US"/>
        </a:p>
      </dgm:t>
    </dgm:pt>
    <dgm:pt modelId="{CB4E90E1-F4DD-4DB4-A02B-74EED4A9D966}">
      <dgm:prSet/>
      <dgm:spPr/>
      <dgm:t>
        <a:bodyPr/>
        <a:lstStyle/>
        <a:p>
          <a:pPr rtl="0"/>
          <a:r>
            <a:rPr lang="en-US" altLang="zh-CN" dirty="0" smtClean="0"/>
            <a:t>also be inconvenient for public file</a:t>
          </a:r>
          <a:endParaRPr lang="zh-CN" altLang="en-US" dirty="0"/>
        </a:p>
      </dgm:t>
    </dgm:pt>
    <dgm:pt modelId="{0D61C0E8-7D20-432E-8186-190E6CF5798E}" type="parTrans" cxnId="{DA179670-D24D-46ED-8BEE-CC257D189BDE}">
      <dgm:prSet/>
      <dgm:spPr/>
      <dgm:t>
        <a:bodyPr/>
        <a:lstStyle/>
        <a:p>
          <a:endParaRPr lang="zh-CN" altLang="en-US"/>
        </a:p>
      </dgm:t>
    </dgm:pt>
    <dgm:pt modelId="{DF5099C7-F325-4A59-8B25-5675CEC2D4A1}" type="sibTrans" cxnId="{DA179670-D24D-46ED-8BEE-CC257D189BDE}">
      <dgm:prSet/>
      <dgm:spPr/>
      <dgm:t>
        <a:bodyPr/>
        <a:lstStyle/>
        <a:p>
          <a:endParaRPr lang="zh-CN" altLang="en-US"/>
        </a:p>
      </dgm:t>
    </dgm:pt>
    <dgm:pt modelId="{3B8AA1D8-6333-4F65-ACDD-79AB7B578B20}">
      <dgm:prSet/>
      <dgm:spPr/>
      <dgm:t>
        <a:bodyPr/>
        <a:lstStyle/>
        <a:p>
          <a:pPr rtl="0"/>
          <a:r>
            <a:rPr lang="en-US" dirty="0" smtClean="0"/>
            <a:t>The login name is </a:t>
          </a:r>
          <a:r>
            <a:rPr lang="en-US" dirty="0" smtClean="0">
              <a:solidFill>
                <a:srgbClr val="FF0000"/>
              </a:solidFill>
            </a:rPr>
            <a:t>anonymous</a:t>
          </a:r>
          <a:endParaRPr lang="zh-CN" altLang="en-US" dirty="0">
            <a:solidFill>
              <a:srgbClr val="FF0000"/>
            </a:solidFill>
          </a:endParaRPr>
        </a:p>
      </dgm:t>
    </dgm:pt>
    <dgm:pt modelId="{5C329F8E-2033-44EE-8C14-F5F00578AD9C}" type="parTrans" cxnId="{03C36F95-CF6C-42C3-BDE1-2E0E51685483}">
      <dgm:prSet/>
      <dgm:spPr/>
      <dgm:t>
        <a:bodyPr/>
        <a:lstStyle/>
        <a:p>
          <a:endParaRPr lang="zh-CN" altLang="en-US"/>
        </a:p>
      </dgm:t>
    </dgm:pt>
    <dgm:pt modelId="{90862EDE-7250-4399-8A74-D843A9F69711}" type="sibTrans" cxnId="{03C36F95-CF6C-42C3-BDE1-2E0E51685483}">
      <dgm:prSet/>
      <dgm:spPr/>
      <dgm:t>
        <a:bodyPr/>
        <a:lstStyle/>
        <a:p>
          <a:endParaRPr lang="zh-CN" altLang="en-US"/>
        </a:p>
      </dgm:t>
    </dgm:pt>
    <dgm:pt modelId="{93760A72-06B8-4CF2-8C62-4C47EA86F145}">
      <dgm:prSet/>
      <dgm:spPr/>
      <dgm:t>
        <a:bodyPr/>
        <a:lstStyle/>
        <a:p>
          <a:pPr rtl="0"/>
          <a:r>
            <a:rPr lang="en-US" dirty="0" smtClean="0"/>
            <a:t>The password is e-mail address</a:t>
          </a:r>
          <a:endParaRPr lang="zh-CN" dirty="0"/>
        </a:p>
      </dgm:t>
    </dgm:pt>
    <dgm:pt modelId="{6084FC3E-1C5A-4311-BD63-99D0EA0D0494}" type="parTrans" cxnId="{6DE521B8-0E06-4A21-A009-AE4CF8CE1894}">
      <dgm:prSet/>
      <dgm:spPr/>
      <dgm:t>
        <a:bodyPr/>
        <a:lstStyle/>
        <a:p>
          <a:endParaRPr lang="zh-CN" altLang="en-US"/>
        </a:p>
      </dgm:t>
    </dgm:pt>
    <dgm:pt modelId="{A8327895-F0DD-4A38-AD64-6BB81D3D40AE}" type="sibTrans" cxnId="{6DE521B8-0E06-4A21-A009-AE4CF8CE1894}">
      <dgm:prSet/>
      <dgm:spPr/>
      <dgm:t>
        <a:bodyPr/>
        <a:lstStyle/>
        <a:p>
          <a:endParaRPr lang="zh-CN" altLang="en-US"/>
        </a:p>
      </dgm:t>
    </dgm:pt>
    <dgm:pt modelId="{42DC5940-89C8-4D7E-9C1C-157A7939220B}">
      <dgm:prSet/>
      <dgm:spPr/>
      <dgm:t>
        <a:bodyPr/>
        <a:lstStyle/>
        <a:p>
          <a:r>
            <a:rPr lang="en-US" altLang="zh-CN" dirty="0" smtClean="0">
              <a:latin typeface="Times New Roman" pitchFamily="18" charset="0"/>
            </a:rPr>
            <a:t>Using a</a:t>
          </a:r>
          <a:r>
            <a:rPr lang="en-US" dirty="0" smtClean="0"/>
            <a:t> special account </a:t>
          </a:r>
          <a:r>
            <a:rPr lang="en-US" altLang="zh-CN" dirty="0" smtClean="0">
              <a:latin typeface="Times New Roman" pitchFamily="18" charset="0"/>
            </a:rPr>
            <a:t> </a:t>
          </a:r>
          <a:endParaRPr lang="zh-CN" altLang="en-US" dirty="0"/>
        </a:p>
      </dgm:t>
    </dgm:pt>
    <dgm:pt modelId="{C0172A58-D687-418B-9AC1-2FD79775089E}" type="parTrans" cxnId="{D7FD9ADB-E05F-4756-AB25-21329D590A6A}">
      <dgm:prSet/>
      <dgm:spPr/>
      <dgm:t>
        <a:bodyPr/>
        <a:lstStyle/>
        <a:p>
          <a:endParaRPr lang="zh-CN" altLang="en-US"/>
        </a:p>
      </dgm:t>
    </dgm:pt>
    <dgm:pt modelId="{4718A37B-ABC7-4DFE-A8C9-934D18764774}" type="sibTrans" cxnId="{D7FD9ADB-E05F-4756-AB25-21329D590A6A}">
      <dgm:prSet/>
      <dgm:spPr/>
      <dgm:t>
        <a:bodyPr/>
        <a:lstStyle/>
        <a:p>
          <a:endParaRPr lang="zh-CN" altLang="en-US"/>
        </a:p>
      </dgm:t>
    </dgm:pt>
    <dgm:pt modelId="{DDBC359B-4C9E-4673-B061-D1DF5B94B4A4}" type="pres">
      <dgm:prSet presAssocID="{6BF71C68-8E5E-46EB-ACBB-3E4CBB9F515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73ACB13-8AFF-4EA7-BBAA-B897ED36687C}" type="pres">
      <dgm:prSet presAssocID="{BB374E2A-0EA5-4441-A710-434F1A6DC97D}" presName="composite" presStyleCnt="0"/>
      <dgm:spPr/>
    </dgm:pt>
    <dgm:pt modelId="{A30637D0-81D1-4C75-AA87-10620A63CCE5}" type="pres">
      <dgm:prSet presAssocID="{BB374E2A-0EA5-4441-A710-434F1A6DC97D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47397CD-3996-4FCD-B514-FA43D49C3E22}" type="pres">
      <dgm:prSet presAssocID="{BB374E2A-0EA5-4441-A710-434F1A6DC97D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3333438-07A5-4DBD-BDE7-B10760F23D7E}" type="pres">
      <dgm:prSet presAssocID="{32705F45-5EC7-4B46-A1D3-C2E7CEC2FD25}" presName="space" presStyleCnt="0"/>
      <dgm:spPr/>
    </dgm:pt>
    <dgm:pt modelId="{0229A0A2-B973-44AD-A0BA-ACE67F19FCA3}" type="pres">
      <dgm:prSet presAssocID="{BFB832F8-49E5-4FF7-BC5E-05EF3A430E5E}" presName="composite" presStyleCnt="0"/>
      <dgm:spPr/>
    </dgm:pt>
    <dgm:pt modelId="{5118A0D4-BCC2-4778-A477-40E5913BDA84}" type="pres">
      <dgm:prSet presAssocID="{BFB832F8-49E5-4FF7-BC5E-05EF3A430E5E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164CC02-F78A-4BAC-BF7B-1FFF0351C595}" type="pres">
      <dgm:prSet presAssocID="{BFB832F8-49E5-4FF7-BC5E-05EF3A430E5E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0A4F23D-FBD1-4A01-A376-D48EEA30C555}" srcId="{6BF71C68-8E5E-46EB-ACBB-3E4CBB9F5154}" destId="{BB374E2A-0EA5-4441-A710-434F1A6DC97D}" srcOrd="0" destOrd="0" parTransId="{4490D407-9F6B-478B-9450-CE4DA43BD327}" sibTransId="{32705F45-5EC7-4B46-A1D3-C2E7CEC2FD25}"/>
    <dgm:cxn modelId="{92DA8D69-5775-4462-BC34-7A68F5D268CE}" type="presOf" srcId="{BB374E2A-0EA5-4441-A710-434F1A6DC97D}" destId="{A30637D0-81D1-4C75-AA87-10620A63CCE5}" srcOrd="0" destOrd="0" presId="urn:microsoft.com/office/officeart/2005/8/layout/hList1"/>
    <dgm:cxn modelId="{4FC233CB-E8C1-4A8B-BE7C-F4CF6022AF11}" srcId="{BB374E2A-0EA5-4441-A710-434F1A6DC97D}" destId="{8AB9B3A1-97B6-4F5C-AB8C-215452F1C91F}" srcOrd="0" destOrd="0" parTransId="{03E81D67-BB0A-4F21-9C24-B846F190720F}" sibTransId="{E37E9413-3259-4FCC-8527-020908E48A7E}"/>
    <dgm:cxn modelId="{B6F92150-4668-43BA-866E-9C3495AF5343}" type="presOf" srcId="{BFB832F8-49E5-4FF7-BC5E-05EF3A430E5E}" destId="{5118A0D4-BCC2-4778-A477-40E5913BDA84}" srcOrd="0" destOrd="0" presId="urn:microsoft.com/office/officeart/2005/8/layout/hList1"/>
    <dgm:cxn modelId="{3A1A4B01-7483-459D-9439-BC018E113E13}" srcId="{BFB832F8-49E5-4FF7-BC5E-05EF3A430E5E}" destId="{6AC21C1C-E868-438C-BBD2-5B81707A55AD}" srcOrd="0" destOrd="0" parTransId="{105BEDBD-7424-44E6-A0A8-C6BFA602A3F5}" sibTransId="{6BE0068B-270C-46A8-8580-C0407069784B}"/>
    <dgm:cxn modelId="{7EB3663A-27F9-4D44-A0D3-19E5F27AC6B5}" type="presOf" srcId="{6BF71C68-8E5E-46EB-ACBB-3E4CBB9F5154}" destId="{DDBC359B-4C9E-4673-B061-D1DF5B94B4A4}" srcOrd="0" destOrd="0" presId="urn:microsoft.com/office/officeart/2005/8/layout/hList1"/>
    <dgm:cxn modelId="{DA179670-D24D-46ED-8BEE-CC257D189BDE}" srcId="{BB374E2A-0EA5-4441-A710-434F1A6DC97D}" destId="{CB4E90E1-F4DD-4DB4-A02B-74EED4A9D966}" srcOrd="1" destOrd="0" parTransId="{0D61C0E8-7D20-432E-8186-190E6CF5798E}" sibTransId="{DF5099C7-F325-4A59-8B25-5675CEC2D4A1}"/>
    <dgm:cxn modelId="{6F30DBCD-F217-4478-829F-75B68FED3E6B}" type="presOf" srcId="{93760A72-06B8-4CF2-8C62-4C47EA86F145}" destId="{1164CC02-F78A-4BAC-BF7B-1FFF0351C595}" srcOrd="0" destOrd="3" presId="urn:microsoft.com/office/officeart/2005/8/layout/hList1"/>
    <dgm:cxn modelId="{E183ADE5-4AAF-4E7B-9617-9DBB9F829EBA}" type="presOf" srcId="{6AC21C1C-E868-438C-BBD2-5B81707A55AD}" destId="{1164CC02-F78A-4BAC-BF7B-1FFF0351C595}" srcOrd="0" destOrd="0" presId="urn:microsoft.com/office/officeart/2005/8/layout/hList1"/>
    <dgm:cxn modelId="{D7FD9ADB-E05F-4756-AB25-21329D590A6A}" srcId="{BFB832F8-49E5-4FF7-BC5E-05EF3A430E5E}" destId="{42DC5940-89C8-4D7E-9C1C-157A7939220B}" srcOrd="1" destOrd="0" parTransId="{C0172A58-D687-418B-9AC1-2FD79775089E}" sibTransId="{4718A37B-ABC7-4DFE-A8C9-934D18764774}"/>
    <dgm:cxn modelId="{6DE521B8-0E06-4A21-A009-AE4CF8CE1894}" srcId="{42DC5940-89C8-4D7E-9C1C-157A7939220B}" destId="{93760A72-06B8-4CF2-8C62-4C47EA86F145}" srcOrd="1" destOrd="0" parTransId="{6084FC3E-1C5A-4311-BD63-99D0EA0D0494}" sibTransId="{A8327895-F0DD-4A38-AD64-6BB81D3D40AE}"/>
    <dgm:cxn modelId="{F5F3B035-316B-411F-BEAA-CD0E2BDC7091}" type="presOf" srcId="{CB4E90E1-F4DD-4DB4-A02B-74EED4A9D966}" destId="{847397CD-3996-4FCD-B514-FA43D49C3E22}" srcOrd="0" destOrd="1" presId="urn:microsoft.com/office/officeart/2005/8/layout/hList1"/>
    <dgm:cxn modelId="{03C36F95-CF6C-42C3-BDE1-2E0E51685483}" srcId="{42DC5940-89C8-4D7E-9C1C-157A7939220B}" destId="{3B8AA1D8-6333-4F65-ACDD-79AB7B578B20}" srcOrd="0" destOrd="0" parTransId="{5C329F8E-2033-44EE-8C14-F5F00578AD9C}" sibTransId="{90862EDE-7250-4399-8A74-D843A9F69711}"/>
    <dgm:cxn modelId="{AADCA458-BDB7-4200-BBFB-89EE0251BB3C}" srcId="{6BF71C68-8E5E-46EB-ACBB-3E4CBB9F5154}" destId="{BFB832F8-49E5-4FF7-BC5E-05EF3A430E5E}" srcOrd="1" destOrd="0" parTransId="{FBFB60F5-081D-408E-8E3C-4662A18DE271}" sibTransId="{A9BAD6CE-4DEC-48DA-A682-95B108F1736B}"/>
    <dgm:cxn modelId="{D0E54448-F4E2-4850-97F9-BBBCC5DB3521}" type="presOf" srcId="{3B8AA1D8-6333-4F65-ACDD-79AB7B578B20}" destId="{1164CC02-F78A-4BAC-BF7B-1FFF0351C595}" srcOrd="0" destOrd="2" presId="urn:microsoft.com/office/officeart/2005/8/layout/hList1"/>
    <dgm:cxn modelId="{BB33FE73-3978-4E00-BA55-93A390FF478B}" type="presOf" srcId="{42DC5940-89C8-4D7E-9C1C-157A7939220B}" destId="{1164CC02-F78A-4BAC-BF7B-1FFF0351C595}" srcOrd="0" destOrd="1" presId="urn:microsoft.com/office/officeart/2005/8/layout/hList1"/>
    <dgm:cxn modelId="{8D75B756-BDB8-4660-B62E-98D576C5ECA0}" type="presOf" srcId="{8AB9B3A1-97B6-4F5C-AB8C-215452F1C91F}" destId="{847397CD-3996-4FCD-B514-FA43D49C3E22}" srcOrd="0" destOrd="0" presId="urn:microsoft.com/office/officeart/2005/8/layout/hList1"/>
    <dgm:cxn modelId="{B3ED2322-F1CE-447D-A2BC-40E3CD8DB4F5}" type="presParOf" srcId="{DDBC359B-4C9E-4673-B061-D1DF5B94B4A4}" destId="{873ACB13-8AFF-4EA7-BBAA-B897ED36687C}" srcOrd="0" destOrd="0" presId="urn:microsoft.com/office/officeart/2005/8/layout/hList1"/>
    <dgm:cxn modelId="{4E4B747A-E700-4433-AE2D-6047EC57FAFC}" type="presParOf" srcId="{873ACB13-8AFF-4EA7-BBAA-B897ED36687C}" destId="{A30637D0-81D1-4C75-AA87-10620A63CCE5}" srcOrd="0" destOrd="0" presId="urn:microsoft.com/office/officeart/2005/8/layout/hList1"/>
    <dgm:cxn modelId="{F8A9CB47-3036-4C2C-805A-BFF2D448525B}" type="presParOf" srcId="{873ACB13-8AFF-4EA7-BBAA-B897ED36687C}" destId="{847397CD-3996-4FCD-B514-FA43D49C3E22}" srcOrd="1" destOrd="0" presId="urn:microsoft.com/office/officeart/2005/8/layout/hList1"/>
    <dgm:cxn modelId="{ACF71056-5C1F-4604-9623-CE1B44443CB1}" type="presParOf" srcId="{DDBC359B-4C9E-4673-B061-D1DF5B94B4A4}" destId="{23333438-07A5-4DBD-BDE7-B10760F23D7E}" srcOrd="1" destOrd="0" presId="urn:microsoft.com/office/officeart/2005/8/layout/hList1"/>
    <dgm:cxn modelId="{FE8A95D5-7893-49BA-9082-9FB075398294}" type="presParOf" srcId="{DDBC359B-4C9E-4673-B061-D1DF5B94B4A4}" destId="{0229A0A2-B973-44AD-A0BA-ACE67F19FCA3}" srcOrd="2" destOrd="0" presId="urn:microsoft.com/office/officeart/2005/8/layout/hList1"/>
    <dgm:cxn modelId="{D8111FCD-BA04-436A-888E-3D39CB4D45B1}" type="presParOf" srcId="{0229A0A2-B973-44AD-A0BA-ACE67F19FCA3}" destId="{5118A0D4-BCC2-4778-A477-40E5913BDA84}" srcOrd="0" destOrd="0" presId="urn:microsoft.com/office/officeart/2005/8/layout/hList1"/>
    <dgm:cxn modelId="{C769E296-C2C1-4F34-8355-0504D083E965}" type="presParOf" srcId="{0229A0A2-B973-44AD-A0BA-ACE67F19FCA3}" destId="{1164CC02-F78A-4BAC-BF7B-1FFF0351C59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7B9B4697-081D-4585-8F70-CDE1563B5FE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CC205D0-E9BB-4958-985E-1D054CBB8545}">
      <dgm:prSet phldrT="[文本]" custT="1"/>
      <dgm:spPr/>
      <dgm:t>
        <a:bodyPr/>
        <a:lstStyle/>
        <a:p>
          <a:r>
            <a:rPr lang="en-US" altLang="zh-CN" sz="2000" dirty="0" smtClean="0"/>
            <a:t>Control connection uses </a:t>
          </a:r>
          <a:r>
            <a:rPr lang="en-US" altLang="zh-CN" sz="2000" dirty="0" smtClean="0">
              <a:solidFill>
                <a:srgbClr val="00B0F0"/>
              </a:solidFill>
              <a:latin typeface="Comic Sans MS" pitchFamily="66" charset="0"/>
            </a:rPr>
            <a:t>TCP at port 21</a:t>
          </a:r>
          <a:endParaRPr lang="zh-CN" altLang="en-US" sz="2000" dirty="0"/>
        </a:p>
      </dgm:t>
    </dgm:pt>
    <dgm:pt modelId="{A28FCF50-6475-4F66-9052-B7B64E735689}" type="parTrans" cxnId="{178F89F6-E814-49FC-9F54-F0F486FE312A}">
      <dgm:prSet/>
      <dgm:spPr/>
      <dgm:t>
        <a:bodyPr/>
        <a:lstStyle/>
        <a:p>
          <a:endParaRPr lang="zh-CN" altLang="en-US"/>
        </a:p>
      </dgm:t>
    </dgm:pt>
    <dgm:pt modelId="{FBDDB95A-7B16-4221-92E8-52F2DB77076A}" type="sibTrans" cxnId="{178F89F6-E814-49FC-9F54-F0F486FE312A}">
      <dgm:prSet/>
      <dgm:spPr/>
      <dgm:t>
        <a:bodyPr/>
        <a:lstStyle/>
        <a:p>
          <a:endParaRPr lang="zh-CN" altLang="en-US"/>
        </a:p>
      </dgm:t>
    </dgm:pt>
    <dgm:pt modelId="{610ABBA0-1F4D-4FF8-9B23-81B1648FE487}">
      <dgm:prSet custT="1"/>
      <dgm:spPr/>
      <dgm:t>
        <a:bodyPr/>
        <a:lstStyle/>
        <a:p>
          <a:r>
            <a:rPr lang="en-US" altLang="zh-CN" sz="2000" dirty="0" smtClean="0"/>
            <a:t>Execute FTP commands to locate a file</a:t>
          </a:r>
          <a:endParaRPr lang="zh-CN" altLang="en-US" sz="2000" dirty="0"/>
        </a:p>
      </dgm:t>
    </dgm:pt>
    <dgm:pt modelId="{FF9A0008-C9F0-47DC-8963-EC830BA1AACE}" type="parTrans" cxnId="{E6F18824-45B6-4091-8255-6B2E019ABC55}">
      <dgm:prSet/>
      <dgm:spPr/>
      <dgm:t>
        <a:bodyPr/>
        <a:lstStyle/>
        <a:p>
          <a:endParaRPr lang="zh-CN" altLang="en-US"/>
        </a:p>
      </dgm:t>
    </dgm:pt>
    <dgm:pt modelId="{3C987F8C-CB4C-4472-B7EF-D26C2EBC38C3}" type="sibTrans" cxnId="{E6F18824-45B6-4091-8255-6B2E019ABC55}">
      <dgm:prSet/>
      <dgm:spPr/>
      <dgm:t>
        <a:bodyPr/>
        <a:lstStyle/>
        <a:p>
          <a:endParaRPr lang="zh-CN" altLang="en-US"/>
        </a:p>
      </dgm:t>
    </dgm:pt>
    <dgm:pt modelId="{562B1DB7-BA00-4682-BF11-647348604011}">
      <dgm:prSet custT="1"/>
      <dgm:spPr/>
      <dgm:t>
        <a:bodyPr/>
        <a:lstStyle/>
        <a:p>
          <a:r>
            <a:rPr lang="en-US" altLang="zh-CN" sz="2000" dirty="0" smtClean="0"/>
            <a:t>Data connection uses </a:t>
          </a:r>
          <a:r>
            <a:rPr lang="en-US" altLang="zh-CN" sz="2000" dirty="0" smtClean="0">
              <a:solidFill>
                <a:srgbClr val="00B0F0"/>
              </a:solidFill>
              <a:latin typeface="Comic Sans MS" pitchFamily="66" charset="0"/>
            </a:rPr>
            <a:t>TCP at port 20 </a:t>
          </a:r>
          <a:endParaRPr lang="zh-CN" altLang="en-US" sz="2000" dirty="0"/>
        </a:p>
      </dgm:t>
    </dgm:pt>
    <dgm:pt modelId="{F65B410F-B94B-465E-83FA-6C3FEF05BC80}" type="parTrans" cxnId="{F57A645F-50B8-4CA1-A1A4-9F0E737A0EEB}">
      <dgm:prSet/>
      <dgm:spPr/>
      <dgm:t>
        <a:bodyPr/>
        <a:lstStyle/>
        <a:p>
          <a:endParaRPr lang="zh-CN" altLang="en-US"/>
        </a:p>
      </dgm:t>
    </dgm:pt>
    <dgm:pt modelId="{72103E66-6B07-4AE5-8006-A05C3BF8799A}" type="sibTrans" cxnId="{F57A645F-50B8-4CA1-A1A4-9F0E737A0EEB}">
      <dgm:prSet/>
      <dgm:spPr/>
      <dgm:t>
        <a:bodyPr/>
        <a:lstStyle/>
        <a:p>
          <a:endParaRPr lang="zh-CN" altLang="en-US"/>
        </a:p>
      </dgm:t>
    </dgm:pt>
    <dgm:pt modelId="{98F333F5-5283-4863-9562-C0F8CA34D5BA}">
      <dgm:prSet custT="1"/>
      <dgm:spPr/>
      <dgm:t>
        <a:bodyPr/>
        <a:lstStyle/>
        <a:p>
          <a:r>
            <a:rPr lang="en-US" altLang="zh-CN" sz="2000" dirty="0" smtClean="0"/>
            <a:t>It will be closed once the file transfer completes</a:t>
          </a:r>
          <a:endParaRPr lang="zh-CN" altLang="en-US" sz="2000" dirty="0"/>
        </a:p>
      </dgm:t>
    </dgm:pt>
    <dgm:pt modelId="{1DD47C32-3C6A-43FA-B5FA-AD84434CBC9F}" type="parTrans" cxnId="{F4C3B791-5632-4D11-8865-207DC8ECEB35}">
      <dgm:prSet/>
      <dgm:spPr/>
      <dgm:t>
        <a:bodyPr/>
        <a:lstStyle/>
        <a:p>
          <a:endParaRPr lang="zh-CN" altLang="en-US"/>
        </a:p>
      </dgm:t>
    </dgm:pt>
    <dgm:pt modelId="{48A55A66-6CE2-46D7-9E6B-BF206B919D47}" type="sibTrans" cxnId="{F4C3B791-5632-4D11-8865-207DC8ECEB35}">
      <dgm:prSet/>
      <dgm:spPr/>
      <dgm:t>
        <a:bodyPr/>
        <a:lstStyle/>
        <a:p>
          <a:endParaRPr lang="zh-CN" altLang="en-US"/>
        </a:p>
      </dgm:t>
    </dgm:pt>
    <dgm:pt modelId="{C88ECAF5-6BA9-4B16-96CC-E003A385A722}" type="pres">
      <dgm:prSet presAssocID="{7B9B4697-081D-4585-8F70-CDE1563B5FE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01862C8-9F84-4D54-8C59-483293ECDC51}" type="pres">
      <dgm:prSet presAssocID="{ACC205D0-E9BB-4958-985E-1D054CBB8545}" presName="parentLin" presStyleCnt="0"/>
      <dgm:spPr/>
    </dgm:pt>
    <dgm:pt modelId="{762B42E5-8CF5-4908-BBFA-208D1A1E258B}" type="pres">
      <dgm:prSet presAssocID="{ACC205D0-E9BB-4958-985E-1D054CBB8545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82B4EAEA-32E4-49AB-A3A1-1FF494D2F89F}" type="pres">
      <dgm:prSet presAssocID="{ACC205D0-E9BB-4958-985E-1D054CBB8545}" presName="parentText" presStyleLbl="node1" presStyleIdx="0" presStyleCnt="2" custScaleX="128711" custScaleY="145208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62B59A1-DD98-4820-BF01-E7D50B5C9F4E}" type="pres">
      <dgm:prSet presAssocID="{ACC205D0-E9BB-4958-985E-1D054CBB8545}" presName="negativeSpace" presStyleCnt="0"/>
      <dgm:spPr/>
    </dgm:pt>
    <dgm:pt modelId="{A02D40AC-DF7C-429D-A3C9-6DED4C9AA0BD}" type="pres">
      <dgm:prSet presAssocID="{ACC205D0-E9BB-4958-985E-1D054CBB8545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D0EEC38-50CB-4C64-846E-3E8C3B3075AF}" type="pres">
      <dgm:prSet presAssocID="{FBDDB95A-7B16-4221-92E8-52F2DB77076A}" presName="spaceBetweenRectangles" presStyleCnt="0"/>
      <dgm:spPr/>
    </dgm:pt>
    <dgm:pt modelId="{7F6C18B0-5DBC-49BC-9D76-8893DD10DD9F}" type="pres">
      <dgm:prSet presAssocID="{562B1DB7-BA00-4682-BF11-647348604011}" presName="parentLin" presStyleCnt="0"/>
      <dgm:spPr/>
    </dgm:pt>
    <dgm:pt modelId="{AA333B17-2EDF-4EF0-9D31-83BC9E449F60}" type="pres">
      <dgm:prSet presAssocID="{562B1DB7-BA00-4682-BF11-647348604011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1ADD9977-CB4F-484A-9F1E-B8C9BD91B353}" type="pres">
      <dgm:prSet presAssocID="{562B1DB7-BA00-4682-BF11-647348604011}" presName="parentText" presStyleLbl="node1" presStyleIdx="1" presStyleCnt="2" custScaleX="13253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660173-891D-4C2F-9DD6-C1BBB89183BF}" type="pres">
      <dgm:prSet presAssocID="{562B1DB7-BA00-4682-BF11-647348604011}" presName="negativeSpace" presStyleCnt="0"/>
      <dgm:spPr/>
    </dgm:pt>
    <dgm:pt modelId="{3DB27D12-F587-4C11-AE2F-0E493DCFC301}" type="pres">
      <dgm:prSet presAssocID="{562B1DB7-BA00-4682-BF11-647348604011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78F89F6-E814-49FC-9F54-F0F486FE312A}" srcId="{7B9B4697-081D-4585-8F70-CDE1563B5FED}" destId="{ACC205D0-E9BB-4958-985E-1D054CBB8545}" srcOrd="0" destOrd="0" parTransId="{A28FCF50-6475-4F66-9052-B7B64E735689}" sibTransId="{FBDDB95A-7B16-4221-92E8-52F2DB77076A}"/>
    <dgm:cxn modelId="{9320B4B4-D83A-4C8A-8575-CB293470BAB6}" type="presOf" srcId="{ACC205D0-E9BB-4958-985E-1D054CBB8545}" destId="{762B42E5-8CF5-4908-BBFA-208D1A1E258B}" srcOrd="0" destOrd="0" presId="urn:microsoft.com/office/officeart/2005/8/layout/list1"/>
    <dgm:cxn modelId="{E6F18824-45B6-4091-8255-6B2E019ABC55}" srcId="{ACC205D0-E9BB-4958-985E-1D054CBB8545}" destId="{610ABBA0-1F4D-4FF8-9B23-81B1648FE487}" srcOrd="0" destOrd="0" parTransId="{FF9A0008-C9F0-47DC-8963-EC830BA1AACE}" sibTransId="{3C987F8C-CB4C-4472-B7EF-D26C2EBC38C3}"/>
    <dgm:cxn modelId="{F57A645F-50B8-4CA1-A1A4-9F0E737A0EEB}" srcId="{7B9B4697-081D-4585-8F70-CDE1563B5FED}" destId="{562B1DB7-BA00-4682-BF11-647348604011}" srcOrd="1" destOrd="0" parTransId="{F65B410F-B94B-465E-83FA-6C3FEF05BC80}" sibTransId="{72103E66-6B07-4AE5-8006-A05C3BF8799A}"/>
    <dgm:cxn modelId="{155E03EE-F8A7-4C3A-A6CA-2ED5A4527AEB}" type="presOf" srcId="{ACC205D0-E9BB-4958-985E-1D054CBB8545}" destId="{82B4EAEA-32E4-49AB-A3A1-1FF494D2F89F}" srcOrd="1" destOrd="0" presId="urn:microsoft.com/office/officeart/2005/8/layout/list1"/>
    <dgm:cxn modelId="{971D8E01-3C49-441F-AAE7-E992469537E4}" type="presOf" srcId="{7B9B4697-081D-4585-8F70-CDE1563B5FED}" destId="{C88ECAF5-6BA9-4B16-96CC-E003A385A722}" srcOrd="0" destOrd="0" presId="urn:microsoft.com/office/officeart/2005/8/layout/list1"/>
    <dgm:cxn modelId="{7E685C00-3260-4DE1-989E-0D4B8BB6AF5E}" type="presOf" srcId="{562B1DB7-BA00-4682-BF11-647348604011}" destId="{1ADD9977-CB4F-484A-9F1E-B8C9BD91B353}" srcOrd="1" destOrd="0" presId="urn:microsoft.com/office/officeart/2005/8/layout/list1"/>
    <dgm:cxn modelId="{83FEDE88-1F0A-46D2-ADF9-056246C1BDF3}" type="presOf" srcId="{610ABBA0-1F4D-4FF8-9B23-81B1648FE487}" destId="{A02D40AC-DF7C-429D-A3C9-6DED4C9AA0BD}" srcOrd="0" destOrd="0" presId="urn:microsoft.com/office/officeart/2005/8/layout/list1"/>
    <dgm:cxn modelId="{1733E304-EBB1-43EC-AD44-58D2C56F94AE}" type="presOf" srcId="{98F333F5-5283-4863-9562-C0F8CA34D5BA}" destId="{3DB27D12-F587-4C11-AE2F-0E493DCFC301}" srcOrd="0" destOrd="0" presId="urn:microsoft.com/office/officeart/2005/8/layout/list1"/>
    <dgm:cxn modelId="{F4C3B791-5632-4D11-8865-207DC8ECEB35}" srcId="{562B1DB7-BA00-4682-BF11-647348604011}" destId="{98F333F5-5283-4863-9562-C0F8CA34D5BA}" srcOrd="0" destOrd="0" parTransId="{1DD47C32-3C6A-43FA-B5FA-AD84434CBC9F}" sibTransId="{48A55A66-6CE2-46D7-9E6B-BF206B919D47}"/>
    <dgm:cxn modelId="{632A3275-A542-4CD3-B7C3-098F4357F5B7}" type="presOf" srcId="{562B1DB7-BA00-4682-BF11-647348604011}" destId="{AA333B17-2EDF-4EF0-9D31-83BC9E449F60}" srcOrd="0" destOrd="0" presId="urn:microsoft.com/office/officeart/2005/8/layout/list1"/>
    <dgm:cxn modelId="{1F7B7F39-AA3C-45F4-ABDE-CFC89401E90A}" type="presParOf" srcId="{C88ECAF5-6BA9-4B16-96CC-E003A385A722}" destId="{501862C8-9F84-4D54-8C59-483293ECDC51}" srcOrd="0" destOrd="0" presId="urn:microsoft.com/office/officeart/2005/8/layout/list1"/>
    <dgm:cxn modelId="{43D0F618-AA18-42BA-9B6F-4D471566F164}" type="presParOf" srcId="{501862C8-9F84-4D54-8C59-483293ECDC51}" destId="{762B42E5-8CF5-4908-BBFA-208D1A1E258B}" srcOrd="0" destOrd="0" presId="urn:microsoft.com/office/officeart/2005/8/layout/list1"/>
    <dgm:cxn modelId="{FE6DC2BC-CC00-4067-B0AD-1F3B439E5B72}" type="presParOf" srcId="{501862C8-9F84-4D54-8C59-483293ECDC51}" destId="{82B4EAEA-32E4-49AB-A3A1-1FF494D2F89F}" srcOrd="1" destOrd="0" presId="urn:microsoft.com/office/officeart/2005/8/layout/list1"/>
    <dgm:cxn modelId="{70370B5D-CDF6-467E-99C3-FBE8D42E69BC}" type="presParOf" srcId="{C88ECAF5-6BA9-4B16-96CC-E003A385A722}" destId="{B62B59A1-DD98-4820-BF01-E7D50B5C9F4E}" srcOrd="1" destOrd="0" presId="urn:microsoft.com/office/officeart/2005/8/layout/list1"/>
    <dgm:cxn modelId="{45727E21-3B77-48C5-8E1D-99BE64FE1F6F}" type="presParOf" srcId="{C88ECAF5-6BA9-4B16-96CC-E003A385A722}" destId="{A02D40AC-DF7C-429D-A3C9-6DED4C9AA0BD}" srcOrd="2" destOrd="0" presId="urn:microsoft.com/office/officeart/2005/8/layout/list1"/>
    <dgm:cxn modelId="{0357DB26-3619-48BD-AA2E-486DE3746E61}" type="presParOf" srcId="{C88ECAF5-6BA9-4B16-96CC-E003A385A722}" destId="{4D0EEC38-50CB-4C64-846E-3E8C3B3075AF}" srcOrd="3" destOrd="0" presId="urn:microsoft.com/office/officeart/2005/8/layout/list1"/>
    <dgm:cxn modelId="{8F2547BB-9882-4F23-8DC8-50DD093E39E5}" type="presParOf" srcId="{C88ECAF5-6BA9-4B16-96CC-E003A385A722}" destId="{7F6C18B0-5DBC-49BC-9D76-8893DD10DD9F}" srcOrd="4" destOrd="0" presId="urn:microsoft.com/office/officeart/2005/8/layout/list1"/>
    <dgm:cxn modelId="{4F1126E1-4C6A-4937-9C11-946882B3C92D}" type="presParOf" srcId="{7F6C18B0-5DBC-49BC-9D76-8893DD10DD9F}" destId="{AA333B17-2EDF-4EF0-9D31-83BC9E449F60}" srcOrd="0" destOrd="0" presId="urn:microsoft.com/office/officeart/2005/8/layout/list1"/>
    <dgm:cxn modelId="{649C2E22-6361-43A8-B478-D2734AF1FF38}" type="presParOf" srcId="{7F6C18B0-5DBC-49BC-9D76-8893DD10DD9F}" destId="{1ADD9977-CB4F-484A-9F1E-B8C9BD91B353}" srcOrd="1" destOrd="0" presId="urn:microsoft.com/office/officeart/2005/8/layout/list1"/>
    <dgm:cxn modelId="{784763CB-91F6-4C58-84A4-E8AE8BA9AFEA}" type="presParOf" srcId="{C88ECAF5-6BA9-4B16-96CC-E003A385A722}" destId="{AD660173-891D-4C2F-9DD6-C1BBB89183BF}" srcOrd="5" destOrd="0" presId="urn:microsoft.com/office/officeart/2005/8/layout/list1"/>
    <dgm:cxn modelId="{968D6413-9892-43EC-8042-B20E9137DDCE}" type="presParOf" srcId="{C88ECAF5-6BA9-4B16-96CC-E003A385A722}" destId="{3DB27D12-F587-4C11-AE2F-0E493DCFC30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7B9B4697-081D-4585-8F70-CDE1563B5FE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CC205D0-E9BB-4958-985E-1D054CBB8545}">
      <dgm:prSet phldrT="[文本]" custT="1"/>
      <dgm:spPr/>
      <dgm:t>
        <a:bodyPr/>
        <a:lstStyle/>
        <a:p>
          <a:r>
            <a:rPr lang="en-US" altLang="zh-CN" sz="2000" dirty="0" smtClean="0"/>
            <a:t>TFTP Client</a:t>
          </a:r>
          <a:endParaRPr lang="zh-CN" altLang="en-US" sz="2000" dirty="0"/>
        </a:p>
      </dgm:t>
    </dgm:pt>
    <dgm:pt modelId="{A28FCF50-6475-4F66-9052-B7B64E735689}" type="parTrans" cxnId="{178F89F6-E814-49FC-9F54-F0F486FE312A}">
      <dgm:prSet/>
      <dgm:spPr/>
      <dgm:t>
        <a:bodyPr/>
        <a:lstStyle/>
        <a:p>
          <a:endParaRPr lang="zh-CN" altLang="en-US"/>
        </a:p>
      </dgm:t>
    </dgm:pt>
    <dgm:pt modelId="{FBDDB95A-7B16-4221-92E8-52F2DB77076A}" type="sibTrans" cxnId="{178F89F6-E814-49FC-9F54-F0F486FE312A}">
      <dgm:prSet/>
      <dgm:spPr/>
      <dgm:t>
        <a:bodyPr/>
        <a:lstStyle/>
        <a:p>
          <a:endParaRPr lang="zh-CN" altLang="en-US"/>
        </a:p>
      </dgm:t>
    </dgm:pt>
    <dgm:pt modelId="{610ABBA0-1F4D-4FF8-9B23-81B1648FE487}">
      <dgm:prSet custT="1"/>
      <dgm:spPr/>
      <dgm:t>
        <a:bodyPr/>
        <a:lstStyle/>
        <a:p>
          <a:r>
            <a:rPr lang="en-US" altLang="zh-CN" sz="2000" dirty="0" smtClean="0"/>
            <a:t>TFTP does </a:t>
          </a:r>
          <a:r>
            <a:rPr lang="en-US" altLang="zh-CN" sz="2000" dirty="0" smtClean="0">
              <a:solidFill>
                <a:srgbClr val="00B0F0"/>
              </a:solidFill>
              <a:latin typeface="Comic Sans MS" pitchFamily="66" charset="0"/>
            </a:rPr>
            <a:t>not have </a:t>
          </a:r>
          <a:r>
            <a:rPr lang="en-US" altLang="zh-CN" sz="2000" dirty="0" smtClean="0"/>
            <a:t>authorization</a:t>
          </a:r>
          <a:endParaRPr lang="zh-CN" altLang="en-US" sz="2000" dirty="0"/>
        </a:p>
      </dgm:t>
    </dgm:pt>
    <dgm:pt modelId="{FF9A0008-C9F0-47DC-8963-EC830BA1AACE}" type="parTrans" cxnId="{E6F18824-45B6-4091-8255-6B2E019ABC55}">
      <dgm:prSet/>
      <dgm:spPr/>
      <dgm:t>
        <a:bodyPr/>
        <a:lstStyle/>
        <a:p>
          <a:endParaRPr lang="zh-CN" altLang="en-US"/>
        </a:p>
      </dgm:t>
    </dgm:pt>
    <dgm:pt modelId="{3C987F8C-CB4C-4472-B7EF-D26C2EBC38C3}" type="sibTrans" cxnId="{E6F18824-45B6-4091-8255-6B2E019ABC55}">
      <dgm:prSet/>
      <dgm:spPr/>
      <dgm:t>
        <a:bodyPr/>
        <a:lstStyle/>
        <a:p>
          <a:endParaRPr lang="zh-CN" altLang="en-US"/>
        </a:p>
      </dgm:t>
    </dgm:pt>
    <dgm:pt modelId="{562B1DB7-BA00-4682-BF11-647348604011}">
      <dgm:prSet custT="1"/>
      <dgm:spPr/>
      <dgm:t>
        <a:bodyPr/>
        <a:lstStyle/>
        <a:p>
          <a:r>
            <a:rPr lang="en-US" altLang="zh-CN" sz="2000" dirty="0" smtClean="0"/>
            <a:t>TFTP Server uses </a:t>
          </a:r>
          <a:r>
            <a:rPr lang="en-US" altLang="zh-CN" sz="2000" dirty="0" smtClean="0">
              <a:solidFill>
                <a:srgbClr val="00B0F0"/>
              </a:solidFill>
              <a:latin typeface="Comic Sans MS" pitchFamily="66" charset="0"/>
            </a:rPr>
            <a:t>UDP at port 69 </a:t>
          </a:r>
          <a:endParaRPr lang="zh-CN" altLang="en-US" sz="2000" dirty="0"/>
        </a:p>
      </dgm:t>
    </dgm:pt>
    <dgm:pt modelId="{F65B410F-B94B-465E-83FA-6C3FEF05BC80}" type="parTrans" cxnId="{F57A645F-50B8-4CA1-A1A4-9F0E737A0EEB}">
      <dgm:prSet/>
      <dgm:spPr/>
      <dgm:t>
        <a:bodyPr/>
        <a:lstStyle/>
        <a:p>
          <a:endParaRPr lang="zh-CN" altLang="en-US"/>
        </a:p>
      </dgm:t>
    </dgm:pt>
    <dgm:pt modelId="{72103E66-6B07-4AE5-8006-A05C3BF8799A}" type="sibTrans" cxnId="{F57A645F-50B8-4CA1-A1A4-9F0E737A0EEB}">
      <dgm:prSet/>
      <dgm:spPr/>
      <dgm:t>
        <a:bodyPr/>
        <a:lstStyle/>
        <a:p>
          <a:endParaRPr lang="zh-CN" altLang="en-US"/>
        </a:p>
      </dgm:t>
    </dgm:pt>
    <dgm:pt modelId="{98F333F5-5283-4863-9562-C0F8CA34D5BA}">
      <dgm:prSet custT="1"/>
      <dgm:spPr/>
      <dgm:t>
        <a:bodyPr/>
        <a:lstStyle/>
        <a:p>
          <a:r>
            <a:rPr lang="en-US" altLang="zh-CN" sz="2000" dirty="0" smtClean="0"/>
            <a:t>Support a small file</a:t>
          </a:r>
          <a:endParaRPr lang="zh-CN" altLang="en-US" sz="2000" dirty="0"/>
        </a:p>
      </dgm:t>
    </dgm:pt>
    <dgm:pt modelId="{1DD47C32-3C6A-43FA-B5FA-AD84434CBC9F}" type="parTrans" cxnId="{F4C3B791-5632-4D11-8865-207DC8ECEB35}">
      <dgm:prSet/>
      <dgm:spPr/>
      <dgm:t>
        <a:bodyPr/>
        <a:lstStyle/>
        <a:p>
          <a:endParaRPr lang="zh-CN" altLang="en-US"/>
        </a:p>
      </dgm:t>
    </dgm:pt>
    <dgm:pt modelId="{48A55A66-6CE2-46D7-9E6B-BF206B919D47}" type="sibTrans" cxnId="{F4C3B791-5632-4D11-8865-207DC8ECEB35}">
      <dgm:prSet/>
      <dgm:spPr/>
      <dgm:t>
        <a:bodyPr/>
        <a:lstStyle/>
        <a:p>
          <a:endParaRPr lang="zh-CN" altLang="en-US"/>
        </a:p>
      </dgm:t>
    </dgm:pt>
    <dgm:pt modelId="{0BC68901-F852-4CDB-BE3F-F02256007E90}">
      <dgm:prSet custT="1"/>
      <dgm:spPr/>
      <dgm:t>
        <a:bodyPr/>
        <a:lstStyle/>
        <a:p>
          <a:r>
            <a:rPr lang="en-US" altLang="zh-CN" sz="2000" dirty="0" smtClean="0"/>
            <a:t>Non interactive </a:t>
          </a:r>
          <a:r>
            <a:rPr lang="en-US" sz="2000" dirty="0" smtClean="0"/>
            <a:t>operations</a:t>
          </a:r>
          <a:endParaRPr lang="zh-CN" altLang="en-US" sz="2000" dirty="0"/>
        </a:p>
      </dgm:t>
    </dgm:pt>
    <dgm:pt modelId="{BDF1785A-319C-45BB-8413-1CF4CAC19FAC}" type="parTrans" cxnId="{127BB847-C333-45A4-B706-59E8DA55008D}">
      <dgm:prSet/>
      <dgm:spPr/>
      <dgm:t>
        <a:bodyPr/>
        <a:lstStyle/>
        <a:p>
          <a:endParaRPr lang="zh-CN" altLang="en-US"/>
        </a:p>
      </dgm:t>
    </dgm:pt>
    <dgm:pt modelId="{35479542-0FC4-4935-9D22-7E66D020AFB1}" type="sibTrans" cxnId="{127BB847-C333-45A4-B706-59E8DA55008D}">
      <dgm:prSet/>
      <dgm:spPr/>
      <dgm:t>
        <a:bodyPr/>
        <a:lstStyle/>
        <a:p>
          <a:endParaRPr lang="zh-CN" altLang="en-US"/>
        </a:p>
      </dgm:t>
    </dgm:pt>
    <dgm:pt modelId="{9850709A-080E-4EFB-8262-5F175B53A548}">
      <dgm:prSet custT="1"/>
      <dgm:spPr/>
      <dgm:t>
        <a:bodyPr/>
        <a:lstStyle/>
        <a:p>
          <a:r>
            <a:rPr lang="en-US" altLang="zh-CN" sz="2000" dirty="0" smtClean="0"/>
            <a:t>Known file name</a:t>
          </a:r>
          <a:endParaRPr lang="zh-CN" altLang="en-US" sz="2000" dirty="0"/>
        </a:p>
      </dgm:t>
    </dgm:pt>
    <dgm:pt modelId="{5C539870-94EC-465E-A922-201F87E70CBA}" type="parTrans" cxnId="{299D9041-5984-4A7E-A562-D9FAD129A95C}">
      <dgm:prSet/>
      <dgm:spPr/>
      <dgm:t>
        <a:bodyPr/>
        <a:lstStyle/>
        <a:p>
          <a:endParaRPr lang="zh-CN" altLang="en-US"/>
        </a:p>
      </dgm:t>
    </dgm:pt>
    <dgm:pt modelId="{A29FEFEC-CFAA-4737-8916-E15C6856278A}" type="sibTrans" cxnId="{299D9041-5984-4A7E-A562-D9FAD129A95C}">
      <dgm:prSet/>
      <dgm:spPr/>
      <dgm:t>
        <a:bodyPr/>
        <a:lstStyle/>
        <a:p>
          <a:endParaRPr lang="zh-CN" altLang="en-US"/>
        </a:p>
      </dgm:t>
    </dgm:pt>
    <dgm:pt modelId="{B80C34ED-4F14-4C92-894E-2FD2D8E8514E}">
      <dgm:prSet custT="1"/>
      <dgm:spPr/>
      <dgm:t>
        <a:bodyPr/>
        <a:lstStyle/>
        <a:p>
          <a:r>
            <a:rPr lang="en-US" altLang="zh-CN" sz="2000" dirty="0" smtClean="0"/>
            <a:t>It will be used temporarily</a:t>
          </a:r>
          <a:endParaRPr lang="zh-CN" altLang="en-US" sz="2000" dirty="0"/>
        </a:p>
      </dgm:t>
    </dgm:pt>
    <dgm:pt modelId="{64A97EF6-63E4-4E60-A98B-0EA5B3BFE9C6}" type="parTrans" cxnId="{7BB7ACA8-7187-4A9B-90CD-E8997C021D25}">
      <dgm:prSet/>
      <dgm:spPr/>
      <dgm:t>
        <a:bodyPr/>
        <a:lstStyle/>
        <a:p>
          <a:endParaRPr lang="zh-CN" altLang="en-US"/>
        </a:p>
      </dgm:t>
    </dgm:pt>
    <dgm:pt modelId="{79003E11-4816-4D07-B0BA-9E7ECE18AE32}" type="sibTrans" cxnId="{7BB7ACA8-7187-4A9B-90CD-E8997C021D25}">
      <dgm:prSet/>
      <dgm:spPr/>
      <dgm:t>
        <a:bodyPr/>
        <a:lstStyle/>
        <a:p>
          <a:endParaRPr lang="zh-CN" altLang="en-US"/>
        </a:p>
      </dgm:t>
    </dgm:pt>
    <dgm:pt modelId="{B8C8CF8F-1BCC-44D0-B59E-E1A040F38D77}">
      <dgm:prSet custT="1"/>
      <dgm:spPr/>
      <dgm:t>
        <a:bodyPr/>
        <a:lstStyle/>
        <a:p>
          <a:r>
            <a:rPr lang="en-US" altLang="zh-CN" sz="2000" dirty="0" smtClean="0"/>
            <a:t>TFTP Command syntax like Copy Command</a:t>
          </a:r>
          <a:endParaRPr lang="zh-CN" altLang="en-US" sz="2000" dirty="0"/>
        </a:p>
      </dgm:t>
    </dgm:pt>
    <dgm:pt modelId="{E01BFFC4-9474-41DB-B668-D6088C7D7F24}" type="parTrans" cxnId="{29C3A9BA-16F2-4D2C-AC1A-E131F60F2FA1}">
      <dgm:prSet/>
      <dgm:spPr/>
      <dgm:t>
        <a:bodyPr/>
        <a:lstStyle/>
        <a:p>
          <a:endParaRPr lang="zh-CN" altLang="en-US"/>
        </a:p>
      </dgm:t>
    </dgm:pt>
    <dgm:pt modelId="{CC2E1D91-8DE1-4201-848F-146C8B01C49D}" type="sibTrans" cxnId="{29C3A9BA-16F2-4D2C-AC1A-E131F60F2FA1}">
      <dgm:prSet/>
      <dgm:spPr/>
      <dgm:t>
        <a:bodyPr/>
        <a:lstStyle/>
        <a:p>
          <a:endParaRPr lang="zh-CN" altLang="en-US"/>
        </a:p>
      </dgm:t>
    </dgm:pt>
    <dgm:pt modelId="{B7B28E24-8CEB-47A1-A4E1-FEC4B1FA5ACE}">
      <dgm:prSet custT="1"/>
      <dgm:spPr/>
      <dgm:t>
        <a:bodyPr/>
        <a:lstStyle/>
        <a:p>
          <a:r>
            <a:rPr lang="en-US" sz="2000" dirty="0" err="1" smtClean="0">
              <a:solidFill>
                <a:srgbClr val="00B0F0"/>
              </a:solidFill>
              <a:latin typeface="Comic Sans MS" pitchFamily="66" charset="0"/>
            </a:rPr>
            <a:t>Tftp</a:t>
          </a:r>
          <a:r>
            <a:rPr lang="en-US" sz="2000" dirty="0" smtClean="0"/>
            <a:t> &lt;</a:t>
          </a:r>
          <a:r>
            <a:rPr lang="en-US" sz="2000" dirty="0" err="1" smtClean="0"/>
            <a:t>tftp_server</a:t>
          </a:r>
          <a:r>
            <a:rPr lang="en-US" sz="2000" dirty="0" smtClean="0"/>
            <a:t>&gt; </a:t>
          </a:r>
          <a:r>
            <a:rPr lang="en-US" sz="2000" dirty="0" smtClean="0">
              <a:solidFill>
                <a:srgbClr val="00B0F0"/>
              </a:solidFill>
              <a:latin typeface="Comic Sans MS" pitchFamily="66" charset="0"/>
            </a:rPr>
            <a:t>GET/PUT</a:t>
          </a:r>
          <a:r>
            <a:rPr lang="en-US" sz="2000" dirty="0" smtClean="0"/>
            <a:t>  filename</a:t>
          </a:r>
          <a:endParaRPr lang="zh-CN" altLang="en-US" sz="2000" dirty="0"/>
        </a:p>
      </dgm:t>
    </dgm:pt>
    <dgm:pt modelId="{38E36F0F-037B-4078-A438-BFB447D9E6AF}" type="parTrans" cxnId="{31D89DE1-7352-43A5-8E1F-0FC89BF83601}">
      <dgm:prSet/>
      <dgm:spPr/>
      <dgm:t>
        <a:bodyPr/>
        <a:lstStyle/>
        <a:p>
          <a:endParaRPr lang="zh-CN" altLang="en-US"/>
        </a:p>
      </dgm:t>
    </dgm:pt>
    <dgm:pt modelId="{5D6F9943-E23A-4C9D-8363-A4E9A32C38FA}" type="sibTrans" cxnId="{31D89DE1-7352-43A5-8E1F-0FC89BF83601}">
      <dgm:prSet/>
      <dgm:spPr/>
      <dgm:t>
        <a:bodyPr/>
        <a:lstStyle/>
        <a:p>
          <a:endParaRPr lang="zh-CN" altLang="en-US"/>
        </a:p>
      </dgm:t>
    </dgm:pt>
    <dgm:pt modelId="{C88ECAF5-6BA9-4B16-96CC-E003A385A722}" type="pres">
      <dgm:prSet presAssocID="{7B9B4697-081D-4585-8F70-CDE1563B5FE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01862C8-9F84-4D54-8C59-483293ECDC51}" type="pres">
      <dgm:prSet presAssocID="{ACC205D0-E9BB-4958-985E-1D054CBB8545}" presName="parentLin" presStyleCnt="0"/>
      <dgm:spPr/>
    </dgm:pt>
    <dgm:pt modelId="{762B42E5-8CF5-4908-BBFA-208D1A1E258B}" type="pres">
      <dgm:prSet presAssocID="{ACC205D0-E9BB-4958-985E-1D054CBB8545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82B4EAEA-32E4-49AB-A3A1-1FF494D2F89F}" type="pres">
      <dgm:prSet presAssocID="{ACC205D0-E9BB-4958-985E-1D054CBB8545}" presName="parentText" presStyleLbl="node1" presStyleIdx="0" presStyleCnt="2" custScaleX="128711" custScaleY="145208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62B59A1-DD98-4820-BF01-E7D50B5C9F4E}" type="pres">
      <dgm:prSet presAssocID="{ACC205D0-E9BB-4958-985E-1D054CBB8545}" presName="negativeSpace" presStyleCnt="0"/>
      <dgm:spPr/>
    </dgm:pt>
    <dgm:pt modelId="{A02D40AC-DF7C-429D-A3C9-6DED4C9AA0BD}" type="pres">
      <dgm:prSet presAssocID="{ACC205D0-E9BB-4958-985E-1D054CBB8545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D0EEC38-50CB-4C64-846E-3E8C3B3075AF}" type="pres">
      <dgm:prSet presAssocID="{FBDDB95A-7B16-4221-92E8-52F2DB77076A}" presName="spaceBetweenRectangles" presStyleCnt="0"/>
      <dgm:spPr/>
    </dgm:pt>
    <dgm:pt modelId="{7F6C18B0-5DBC-49BC-9D76-8893DD10DD9F}" type="pres">
      <dgm:prSet presAssocID="{562B1DB7-BA00-4682-BF11-647348604011}" presName="parentLin" presStyleCnt="0"/>
      <dgm:spPr/>
    </dgm:pt>
    <dgm:pt modelId="{AA333B17-2EDF-4EF0-9D31-83BC9E449F60}" type="pres">
      <dgm:prSet presAssocID="{562B1DB7-BA00-4682-BF11-647348604011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1ADD9977-CB4F-484A-9F1E-B8C9BD91B353}" type="pres">
      <dgm:prSet presAssocID="{562B1DB7-BA00-4682-BF11-647348604011}" presName="parentText" presStyleLbl="node1" presStyleIdx="1" presStyleCnt="2" custScaleX="13253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660173-891D-4C2F-9DD6-C1BBB89183BF}" type="pres">
      <dgm:prSet presAssocID="{562B1DB7-BA00-4682-BF11-647348604011}" presName="negativeSpace" presStyleCnt="0"/>
      <dgm:spPr/>
    </dgm:pt>
    <dgm:pt modelId="{3DB27D12-F587-4C11-AE2F-0E493DCFC301}" type="pres">
      <dgm:prSet presAssocID="{562B1DB7-BA00-4682-BF11-647348604011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3D80D2D-2CC3-4572-8410-24272F22D74A}" type="presOf" srcId="{0BC68901-F852-4CDB-BE3F-F02256007E90}" destId="{A02D40AC-DF7C-429D-A3C9-6DED4C9AA0BD}" srcOrd="0" destOrd="4" presId="urn:microsoft.com/office/officeart/2005/8/layout/list1"/>
    <dgm:cxn modelId="{1733E304-EBB1-43EC-AD44-58D2C56F94AE}" type="presOf" srcId="{98F333F5-5283-4863-9562-C0F8CA34D5BA}" destId="{3DB27D12-F587-4C11-AE2F-0E493DCFC301}" srcOrd="0" destOrd="0" presId="urn:microsoft.com/office/officeart/2005/8/layout/list1"/>
    <dgm:cxn modelId="{971D8E01-3C49-441F-AAE7-E992469537E4}" type="presOf" srcId="{7B9B4697-081D-4585-8F70-CDE1563B5FED}" destId="{C88ECAF5-6BA9-4B16-96CC-E003A385A722}" srcOrd="0" destOrd="0" presId="urn:microsoft.com/office/officeart/2005/8/layout/list1"/>
    <dgm:cxn modelId="{7BB7ACA8-7187-4A9B-90CD-E8997C021D25}" srcId="{562B1DB7-BA00-4682-BF11-647348604011}" destId="{B80C34ED-4F14-4C92-894E-2FD2D8E8514E}" srcOrd="1" destOrd="0" parTransId="{64A97EF6-63E4-4E60-A98B-0EA5B3BFE9C6}" sibTransId="{79003E11-4816-4D07-B0BA-9E7ECE18AE32}"/>
    <dgm:cxn modelId="{4F30B2F1-4844-4A27-AD4A-874283719B1D}" type="presOf" srcId="{B80C34ED-4F14-4C92-894E-2FD2D8E8514E}" destId="{3DB27D12-F587-4C11-AE2F-0E493DCFC301}" srcOrd="0" destOrd="1" presId="urn:microsoft.com/office/officeart/2005/8/layout/list1"/>
    <dgm:cxn modelId="{83FEDE88-1F0A-46D2-ADF9-056246C1BDF3}" type="presOf" srcId="{610ABBA0-1F4D-4FF8-9B23-81B1648FE487}" destId="{A02D40AC-DF7C-429D-A3C9-6DED4C9AA0BD}" srcOrd="0" destOrd="0" presId="urn:microsoft.com/office/officeart/2005/8/layout/list1"/>
    <dgm:cxn modelId="{E6F18824-45B6-4091-8255-6B2E019ABC55}" srcId="{ACC205D0-E9BB-4958-985E-1D054CBB8545}" destId="{610ABBA0-1F4D-4FF8-9B23-81B1648FE487}" srcOrd="0" destOrd="0" parTransId="{FF9A0008-C9F0-47DC-8963-EC830BA1AACE}" sibTransId="{3C987F8C-CB4C-4472-B7EF-D26C2EBC38C3}"/>
    <dgm:cxn modelId="{127BB847-C333-45A4-B706-59E8DA55008D}" srcId="{ACC205D0-E9BB-4958-985E-1D054CBB8545}" destId="{0BC68901-F852-4CDB-BE3F-F02256007E90}" srcOrd="3" destOrd="0" parTransId="{BDF1785A-319C-45BB-8413-1CF4CAC19FAC}" sibTransId="{35479542-0FC4-4935-9D22-7E66D020AFB1}"/>
    <dgm:cxn modelId="{155E03EE-F8A7-4C3A-A6CA-2ED5A4527AEB}" type="presOf" srcId="{ACC205D0-E9BB-4958-985E-1D054CBB8545}" destId="{82B4EAEA-32E4-49AB-A3A1-1FF494D2F89F}" srcOrd="1" destOrd="0" presId="urn:microsoft.com/office/officeart/2005/8/layout/list1"/>
    <dgm:cxn modelId="{F57A645F-50B8-4CA1-A1A4-9F0E737A0EEB}" srcId="{7B9B4697-081D-4585-8F70-CDE1563B5FED}" destId="{562B1DB7-BA00-4682-BF11-647348604011}" srcOrd="1" destOrd="0" parTransId="{F65B410F-B94B-465E-83FA-6C3FEF05BC80}" sibTransId="{72103E66-6B07-4AE5-8006-A05C3BF8799A}"/>
    <dgm:cxn modelId="{178F89F6-E814-49FC-9F54-F0F486FE312A}" srcId="{7B9B4697-081D-4585-8F70-CDE1563B5FED}" destId="{ACC205D0-E9BB-4958-985E-1D054CBB8545}" srcOrd="0" destOrd="0" parTransId="{A28FCF50-6475-4F66-9052-B7B64E735689}" sibTransId="{FBDDB95A-7B16-4221-92E8-52F2DB77076A}"/>
    <dgm:cxn modelId="{9320B4B4-D83A-4C8A-8575-CB293470BAB6}" type="presOf" srcId="{ACC205D0-E9BB-4958-985E-1D054CBB8545}" destId="{762B42E5-8CF5-4908-BBFA-208D1A1E258B}" srcOrd="0" destOrd="0" presId="urn:microsoft.com/office/officeart/2005/8/layout/list1"/>
    <dgm:cxn modelId="{A7AC85F9-9BC4-4E93-A0EA-42C248F3D690}" type="presOf" srcId="{B8C8CF8F-1BCC-44D0-B59E-E1A040F38D77}" destId="{A02D40AC-DF7C-429D-A3C9-6DED4C9AA0BD}" srcOrd="0" destOrd="1" presId="urn:microsoft.com/office/officeart/2005/8/layout/list1"/>
    <dgm:cxn modelId="{F4C3B791-5632-4D11-8865-207DC8ECEB35}" srcId="{562B1DB7-BA00-4682-BF11-647348604011}" destId="{98F333F5-5283-4863-9562-C0F8CA34D5BA}" srcOrd="0" destOrd="0" parTransId="{1DD47C32-3C6A-43FA-B5FA-AD84434CBC9F}" sibTransId="{48A55A66-6CE2-46D7-9E6B-BF206B919D47}"/>
    <dgm:cxn modelId="{2BABE7EE-9C97-44AF-A948-371C4602C768}" type="presOf" srcId="{B7B28E24-8CEB-47A1-A4E1-FEC4B1FA5ACE}" destId="{A02D40AC-DF7C-429D-A3C9-6DED4C9AA0BD}" srcOrd="0" destOrd="2" presId="urn:microsoft.com/office/officeart/2005/8/layout/list1"/>
    <dgm:cxn modelId="{299D9041-5984-4A7E-A562-D9FAD129A95C}" srcId="{ACC205D0-E9BB-4958-985E-1D054CBB8545}" destId="{9850709A-080E-4EFB-8262-5F175B53A548}" srcOrd="2" destOrd="0" parTransId="{5C539870-94EC-465E-A922-201F87E70CBA}" sibTransId="{A29FEFEC-CFAA-4737-8916-E15C6856278A}"/>
    <dgm:cxn modelId="{AC59635C-3867-4E81-9270-5DE8700546EB}" type="presOf" srcId="{9850709A-080E-4EFB-8262-5F175B53A548}" destId="{A02D40AC-DF7C-429D-A3C9-6DED4C9AA0BD}" srcOrd="0" destOrd="3" presId="urn:microsoft.com/office/officeart/2005/8/layout/list1"/>
    <dgm:cxn modelId="{632A3275-A542-4CD3-B7C3-098F4357F5B7}" type="presOf" srcId="{562B1DB7-BA00-4682-BF11-647348604011}" destId="{AA333B17-2EDF-4EF0-9D31-83BC9E449F60}" srcOrd="0" destOrd="0" presId="urn:microsoft.com/office/officeart/2005/8/layout/list1"/>
    <dgm:cxn modelId="{31D89DE1-7352-43A5-8E1F-0FC89BF83601}" srcId="{B8C8CF8F-1BCC-44D0-B59E-E1A040F38D77}" destId="{B7B28E24-8CEB-47A1-A4E1-FEC4B1FA5ACE}" srcOrd="0" destOrd="0" parTransId="{38E36F0F-037B-4078-A438-BFB447D9E6AF}" sibTransId="{5D6F9943-E23A-4C9D-8363-A4E9A32C38FA}"/>
    <dgm:cxn modelId="{7E685C00-3260-4DE1-989E-0D4B8BB6AF5E}" type="presOf" srcId="{562B1DB7-BA00-4682-BF11-647348604011}" destId="{1ADD9977-CB4F-484A-9F1E-B8C9BD91B353}" srcOrd="1" destOrd="0" presId="urn:microsoft.com/office/officeart/2005/8/layout/list1"/>
    <dgm:cxn modelId="{29C3A9BA-16F2-4D2C-AC1A-E131F60F2FA1}" srcId="{ACC205D0-E9BB-4958-985E-1D054CBB8545}" destId="{B8C8CF8F-1BCC-44D0-B59E-E1A040F38D77}" srcOrd="1" destOrd="0" parTransId="{E01BFFC4-9474-41DB-B668-D6088C7D7F24}" sibTransId="{CC2E1D91-8DE1-4201-848F-146C8B01C49D}"/>
    <dgm:cxn modelId="{1F7B7F39-AA3C-45F4-ABDE-CFC89401E90A}" type="presParOf" srcId="{C88ECAF5-6BA9-4B16-96CC-E003A385A722}" destId="{501862C8-9F84-4D54-8C59-483293ECDC51}" srcOrd="0" destOrd="0" presId="urn:microsoft.com/office/officeart/2005/8/layout/list1"/>
    <dgm:cxn modelId="{43D0F618-AA18-42BA-9B6F-4D471566F164}" type="presParOf" srcId="{501862C8-9F84-4D54-8C59-483293ECDC51}" destId="{762B42E5-8CF5-4908-BBFA-208D1A1E258B}" srcOrd="0" destOrd="0" presId="urn:microsoft.com/office/officeart/2005/8/layout/list1"/>
    <dgm:cxn modelId="{FE6DC2BC-CC00-4067-B0AD-1F3B439E5B72}" type="presParOf" srcId="{501862C8-9F84-4D54-8C59-483293ECDC51}" destId="{82B4EAEA-32E4-49AB-A3A1-1FF494D2F89F}" srcOrd="1" destOrd="0" presId="urn:microsoft.com/office/officeart/2005/8/layout/list1"/>
    <dgm:cxn modelId="{70370B5D-CDF6-467E-99C3-FBE8D42E69BC}" type="presParOf" srcId="{C88ECAF5-6BA9-4B16-96CC-E003A385A722}" destId="{B62B59A1-DD98-4820-BF01-E7D50B5C9F4E}" srcOrd="1" destOrd="0" presId="urn:microsoft.com/office/officeart/2005/8/layout/list1"/>
    <dgm:cxn modelId="{45727E21-3B77-48C5-8E1D-99BE64FE1F6F}" type="presParOf" srcId="{C88ECAF5-6BA9-4B16-96CC-E003A385A722}" destId="{A02D40AC-DF7C-429D-A3C9-6DED4C9AA0BD}" srcOrd="2" destOrd="0" presId="urn:microsoft.com/office/officeart/2005/8/layout/list1"/>
    <dgm:cxn modelId="{0357DB26-3619-48BD-AA2E-486DE3746E61}" type="presParOf" srcId="{C88ECAF5-6BA9-4B16-96CC-E003A385A722}" destId="{4D0EEC38-50CB-4C64-846E-3E8C3B3075AF}" srcOrd="3" destOrd="0" presId="urn:microsoft.com/office/officeart/2005/8/layout/list1"/>
    <dgm:cxn modelId="{8F2547BB-9882-4F23-8DC8-50DD093E39E5}" type="presParOf" srcId="{C88ECAF5-6BA9-4B16-96CC-E003A385A722}" destId="{7F6C18B0-5DBC-49BC-9D76-8893DD10DD9F}" srcOrd="4" destOrd="0" presId="urn:microsoft.com/office/officeart/2005/8/layout/list1"/>
    <dgm:cxn modelId="{4F1126E1-4C6A-4937-9C11-946882B3C92D}" type="presParOf" srcId="{7F6C18B0-5DBC-49BC-9D76-8893DD10DD9F}" destId="{AA333B17-2EDF-4EF0-9D31-83BC9E449F60}" srcOrd="0" destOrd="0" presId="urn:microsoft.com/office/officeart/2005/8/layout/list1"/>
    <dgm:cxn modelId="{649C2E22-6361-43A8-B478-D2734AF1FF38}" type="presParOf" srcId="{7F6C18B0-5DBC-49BC-9D76-8893DD10DD9F}" destId="{1ADD9977-CB4F-484A-9F1E-B8C9BD91B353}" srcOrd="1" destOrd="0" presId="urn:microsoft.com/office/officeart/2005/8/layout/list1"/>
    <dgm:cxn modelId="{784763CB-91F6-4C58-84A4-E8AE8BA9AFEA}" type="presParOf" srcId="{C88ECAF5-6BA9-4B16-96CC-E003A385A722}" destId="{AD660173-891D-4C2F-9DD6-C1BBB89183BF}" srcOrd="5" destOrd="0" presId="urn:microsoft.com/office/officeart/2005/8/layout/list1"/>
    <dgm:cxn modelId="{968D6413-9892-43EC-8042-B20E9137DDCE}" type="presParOf" srcId="{C88ECAF5-6BA9-4B16-96CC-E003A385A722}" destId="{3DB27D12-F587-4C11-AE2F-0E493DCFC30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7B9B4697-081D-4585-8F70-CDE1563B5FE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CC205D0-E9BB-4958-985E-1D054CBB8545}">
      <dgm:prSet phldrT="[文本]" custT="1"/>
      <dgm:spPr/>
      <dgm:t>
        <a:bodyPr/>
        <a:lstStyle/>
        <a:p>
          <a:r>
            <a:rPr lang="en-US" altLang="zh-CN" sz="2000" b="0" dirty="0" smtClean="0">
              <a:solidFill>
                <a:schemeClr val="bg1"/>
              </a:solidFill>
            </a:rPr>
            <a:t>Electronic Mailbox</a:t>
          </a:r>
          <a:endParaRPr lang="zh-CN" altLang="en-US" sz="2000" b="0" dirty="0">
            <a:solidFill>
              <a:schemeClr val="bg1"/>
            </a:solidFill>
          </a:endParaRPr>
        </a:p>
      </dgm:t>
    </dgm:pt>
    <dgm:pt modelId="{A28FCF50-6475-4F66-9052-B7B64E735689}" type="parTrans" cxnId="{178F89F6-E814-49FC-9F54-F0F486FE312A}">
      <dgm:prSet/>
      <dgm:spPr/>
      <dgm:t>
        <a:bodyPr/>
        <a:lstStyle/>
        <a:p>
          <a:endParaRPr lang="zh-CN" altLang="en-US"/>
        </a:p>
      </dgm:t>
    </dgm:pt>
    <dgm:pt modelId="{FBDDB95A-7B16-4221-92E8-52F2DB77076A}" type="sibTrans" cxnId="{178F89F6-E814-49FC-9F54-F0F486FE312A}">
      <dgm:prSet/>
      <dgm:spPr/>
      <dgm:t>
        <a:bodyPr/>
        <a:lstStyle/>
        <a:p>
          <a:endParaRPr lang="zh-CN" altLang="en-US"/>
        </a:p>
      </dgm:t>
    </dgm:pt>
    <dgm:pt modelId="{610ABBA0-1F4D-4FF8-9B23-81B1648FE487}">
      <dgm:prSet custT="1"/>
      <dgm:spPr/>
      <dgm:t>
        <a:bodyPr/>
        <a:lstStyle/>
        <a:p>
          <a:r>
            <a:rPr lang="en-US" sz="2000" dirty="0" smtClean="0"/>
            <a:t>It consists of a passive storage area</a:t>
          </a:r>
          <a:endParaRPr lang="zh-CN" altLang="en-US" sz="2000" dirty="0"/>
        </a:p>
      </dgm:t>
    </dgm:pt>
    <dgm:pt modelId="{FF9A0008-C9F0-47DC-8963-EC830BA1AACE}" type="parTrans" cxnId="{E6F18824-45B6-4091-8255-6B2E019ABC55}">
      <dgm:prSet/>
      <dgm:spPr/>
      <dgm:t>
        <a:bodyPr/>
        <a:lstStyle/>
        <a:p>
          <a:endParaRPr lang="zh-CN" altLang="en-US"/>
        </a:p>
      </dgm:t>
    </dgm:pt>
    <dgm:pt modelId="{3C987F8C-CB4C-4472-B7EF-D26C2EBC38C3}" type="sibTrans" cxnId="{E6F18824-45B6-4091-8255-6B2E019ABC55}">
      <dgm:prSet/>
      <dgm:spPr/>
      <dgm:t>
        <a:bodyPr/>
        <a:lstStyle/>
        <a:p>
          <a:endParaRPr lang="zh-CN" altLang="en-US"/>
        </a:p>
      </dgm:t>
    </dgm:pt>
    <dgm:pt modelId="{1187C49D-6DEC-4483-8FA2-861217A50AE9}">
      <dgm:prSet custT="1"/>
      <dgm:spPr/>
      <dgm:t>
        <a:bodyPr/>
        <a:lstStyle/>
        <a:p>
          <a:r>
            <a:rPr lang="en-US" altLang="zh-CN" sz="2000" dirty="0" smtClean="0"/>
            <a:t>Two Email clients</a:t>
          </a:r>
          <a:endParaRPr lang="zh-CN" altLang="en-US" sz="2000" dirty="0"/>
        </a:p>
      </dgm:t>
    </dgm:pt>
    <dgm:pt modelId="{B493A8F8-B096-4AB7-B2A6-F6EBDA529A1A}" type="parTrans" cxnId="{D5B46EC9-4471-4832-A7DB-9E77E290FD4F}">
      <dgm:prSet/>
      <dgm:spPr/>
      <dgm:t>
        <a:bodyPr/>
        <a:lstStyle/>
        <a:p>
          <a:endParaRPr lang="zh-CN" altLang="en-US"/>
        </a:p>
      </dgm:t>
    </dgm:pt>
    <dgm:pt modelId="{BEBF9A3F-C39B-4A3F-83A5-68922E6E80EC}" type="sibTrans" cxnId="{D5B46EC9-4471-4832-A7DB-9E77E290FD4F}">
      <dgm:prSet/>
      <dgm:spPr/>
      <dgm:t>
        <a:bodyPr/>
        <a:lstStyle/>
        <a:p>
          <a:endParaRPr lang="zh-CN" altLang="en-US"/>
        </a:p>
      </dgm:t>
    </dgm:pt>
    <dgm:pt modelId="{A912B78B-3514-4A7D-9EA5-74E0CE5A5D3F}">
      <dgm:prSet custT="1"/>
      <dgm:spPr/>
      <dgm:t>
        <a:bodyPr/>
        <a:lstStyle/>
        <a:p>
          <a:r>
            <a:rPr lang="en-US" altLang="zh-CN" sz="2000" dirty="0" smtClean="0"/>
            <a:t>Any sender</a:t>
          </a:r>
          <a:r>
            <a:rPr lang="en-US" sz="2000" dirty="0" smtClean="0"/>
            <a:t> can add any incoming message to a mailbox  without permission</a:t>
          </a:r>
          <a:endParaRPr lang="zh-CN" altLang="en-US" sz="2000" dirty="0"/>
        </a:p>
      </dgm:t>
    </dgm:pt>
    <dgm:pt modelId="{B84F68CE-D22A-4AF8-BDF4-9496A57024AC}" type="parTrans" cxnId="{EB18016B-AA51-4FDA-8287-93B5C932C117}">
      <dgm:prSet/>
      <dgm:spPr/>
      <dgm:t>
        <a:bodyPr/>
        <a:lstStyle/>
        <a:p>
          <a:endParaRPr lang="zh-CN" altLang="en-US"/>
        </a:p>
      </dgm:t>
    </dgm:pt>
    <dgm:pt modelId="{83A2AB5C-0732-4A9A-ADD2-93E6C5C290D3}" type="sibTrans" cxnId="{EB18016B-AA51-4FDA-8287-93B5C932C117}">
      <dgm:prSet/>
      <dgm:spPr/>
      <dgm:t>
        <a:bodyPr/>
        <a:lstStyle/>
        <a:p>
          <a:endParaRPr lang="zh-CN" altLang="en-US"/>
        </a:p>
      </dgm:t>
    </dgm:pt>
    <dgm:pt modelId="{2ECEB51E-470E-48C1-8251-634F13240928}">
      <dgm:prSet custT="1"/>
      <dgm:spPr/>
      <dgm:t>
        <a:bodyPr/>
        <a:lstStyle/>
        <a:p>
          <a:r>
            <a:rPr lang="en-US" sz="2000" dirty="0" smtClean="0"/>
            <a:t>Only its recipient can get messages from the mailbox</a:t>
          </a:r>
          <a:endParaRPr lang="zh-CN" altLang="en-US" sz="2000" dirty="0"/>
        </a:p>
      </dgm:t>
    </dgm:pt>
    <dgm:pt modelId="{A4D5F4FE-BA99-4AC2-A86B-149847BE2086}" type="parTrans" cxnId="{BA3F48BA-B597-4DF4-A5F8-917C0C9AA933}">
      <dgm:prSet/>
      <dgm:spPr/>
      <dgm:t>
        <a:bodyPr/>
        <a:lstStyle/>
        <a:p>
          <a:endParaRPr lang="zh-CN" altLang="en-US"/>
        </a:p>
      </dgm:t>
    </dgm:pt>
    <dgm:pt modelId="{E5AF249D-0E5C-4C91-845A-2C22E8ACDAB1}" type="sibTrans" cxnId="{BA3F48BA-B597-4DF4-A5F8-917C0C9AA933}">
      <dgm:prSet/>
      <dgm:spPr/>
      <dgm:t>
        <a:bodyPr/>
        <a:lstStyle/>
        <a:p>
          <a:endParaRPr lang="zh-CN" altLang="en-US"/>
        </a:p>
      </dgm:t>
    </dgm:pt>
    <dgm:pt modelId="{C88ECAF5-6BA9-4B16-96CC-E003A385A722}" type="pres">
      <dgm:prSet presAssocID="{7B9B4697-081D-4585-8F70-CDE1563B5FE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01862C8-9F84-4D54-8C59-483293ECDC51}" type="pres">
      <dgm:prSet presAssocID="{ACC205D0-E9BB-4958-985E-1D054CBB8545}" presName="parentLin" presStyleCnt="0"/>
      <dgm:spPr/>
    </dgm:pt>
    <dgm:pt modelId="{762B42E5-8CF5-4908-BBFA-208D1A1E258B}" type="pres">
      <dgm:prSet presAssocID="{ACC205D0-E9BB-4958-985E-1D054CBB8545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82B4EAEA-32E4-49AB-A3A1-1FF494D2F89F}" type="pres">
      <dgm:prSet presAssocID="{ACC205D0-E9BB-4958-985E-1D054CBB8545}" presName="parentText" presStyleLbl="node1" presStyleIdx="0" presStyleCnt="2" custScaleX="138875" custScaleY="19485" custLinFactNeighborX="-77517" custLinFactNeighborY="-3273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62B59A1-DD98-4820-BF01-E7D50B5C9F4E}" type="pres">
      <dgm:prSet presAssocID="{ACC205D0-E9BB-4958-985E-1D054CBB8545}" presName="negativeSpace" presStyleCnt="0"/>
      <dgm:spPr/>
    </dgm:pt>
    <dgm:pt modelId="{A02D40AC-DF7C-429D-A3C9-6DED4C9AA0BD}" type="pres">
      <dgm:prSet presAssocID="{ACC205D0-E9BB-4958-985E-1D054CBB8545}" presName="childText" presStyleLbl="conFgAcc1" presStyleIdx="0" presStyleCnt="2" custScaleY="56096" custLinFactNeighborX="-556" custLinFactNeighborY="-345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C4F106D-EFC2-4C6C-AA7E-C18757EA38A7}" type="pres">
      <dgm:prSet presAssocID="{FBDDB95A-7B16-4221-92E8-52F2DB77076A}" presName="spaceBetweenRectangles" presStyleCnt="0"/>
      <dgm:spPr/>
    </dgm:pt>
    <dgm:pt modelId="{9F9F0761-BFEB-4DDF-B25F-8E3DFE8E3CA4}" type="pres">
      <dgm:prSet presAssocID="{1187C49D-6DEC-4483-8FA2-861217A50AE9}" presName="parentLin" presStyleCnt="0"/>
      <dgm:spPr/>
    </dgm:pt>
    <dgm:pt modelId="{B98EF9E1-8C31-446C-8DF8-9C860B5582C6}" type="pres">
      <dgm:prSet presAssocID="{1187C49D-6DEC-4483-8FA2-861217A50AE9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647B55F6-74DE-429E-AF0D-FEED4515B096}" type="pres">
      <dgm:prSet presAssocID="{1187C49D-6DEC-4483-8FA2-861217A50AE9}" presName="parentText" presStyleLbl="node1" presStyleIdx="1" presStyleCnt="2" custScaleY="23582" custLinFactNeighborX="-78022" custLinFactNeighborY="-3040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CCB5CA2-6120-4EBC-97D5-47F13A0390E7}" type="pres">
      <dgm:prSet presAssocID="{1187C49D-6DEC-4483-8FA2-861217A50AE9}" presName="negativeSpace" presStyleCnt="0"/>
      <dgm:spPr/>
    </dgm:pt>
    <dgm:pt modelId="{7DBE9613-3242-40A7-BB5B-24BA01DD5A29}" type="pres">
      <dgm:prSet presAssocID="{1187C49D-6DEC-4483-8FA2-861217A50AE9}" presName="childText" presStyleLbl="conFgAcc1" presStyleIdx="1" presStyleCnt="2" custScaleY="57700" custLinFactNeighborX="-556" custLinFactNeighborY="98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BCB0691-6EFC-43CC-9FFD-4ADCE49B71E7}" type="presOf" srcId="{ACC205D0-E9BB-4958-985E-1D054CBB8545}" destId="{762B42E5-8CF5-4908-BBFA-208D1A1E258B}" srcOrd="0" destOrd="0" presId="urn:microsoft.com/office/officeart/2005/8/layout/list1"/>
    <dgm:cxn modelId="{E6F18824-45B6-4091-8255-6B2E019ABC55}" srcId="{ACC205D0-E9BB-4958-985E-1D054CBB8545}" destId="{610ABBA0-1F4D-4FF8-9B23-81B1648FE487}" srcOrd="0" destOrd="0" parTransId="{FF9A0008-C9F0-47DC-8963-EC830BA1AACE}" sibTransId="{3C987F8C-CB4C-4472-B7EF-D26C2EBC38C3}"/>
    <dgm:cxn modelId="{BA3F48BA-B597-4DF4-A5F8-917C0C9AA933}" srcId="{1187C49D-6DEC-4483-8FA2-861217A50AE9}" destId="{2ECEB51E-470E-48C1-8251-634F13240928}" srcOrd="1" destOrd="0" parTransId="{A4D5F4FE-BA99-4AC2-A86B-149847BE2086}" sibTransId="{E5AF249D-0E5C-4C91-845A-2C22E8ACDAB1}"/>
    <dgm:cxn modelId="{846F7326-B51E-4042-9125-CC83117B5E40}" type="presOf" srcId="{7B9B4697-081D-4585-8F70-CDE1563B5FED}" destId="{C88ECAF5-6BA9-4B16-96CC-E003A385A722}" srcOrd="0" destOrd="0" presId="urn:microsoft.com/office/officeart/2005/8/layout/list1"/>
    <dgm:cxn modelId="{178F89F6-E814-49FC-9F54-F0F486FE312A}" srcId="{7B9B4697-081D-4585-8F70-CDE1563B5FED}" destId="{ACC205D0-E9BB-4958-985E-1D054CBB8545}" srcOrd="0" destOrd="0" parTransId="{A28FCF50-6475-4F66-9052-B7B64E735689}" sibTransId="{FBDDB95A-7B16-4221-92E8-52F2DB77076A}"/>
    <dgm:cxn modelId="{D5B46EC9-4471-4832-A7DB-9E77E290FD4F}" srcId="{7B9B4697-081D-4585-8F70-CDE1563B5FED}" destId="{1187C49D-6DEC-4483-8FA2-861217A50AE9}" srcOrd="1" destOrd="0" parTransId="{B493A8F8-B096-4AB7-B2A6-F6EBDA529A1A}" sibTransId="{BEBF9A3F-C39B-4A3F-83A5-68922E6E80EC}"/>
    <dgm:cxn modelId="{9769356A-2900-4C9C-A830-C34D1254AB11}" type="presOf" srcId="{1187C49D-6DEC-4483-8FA2-861217A50AE9}" destId="{B98EF9E1-8C31-446C-8DF8-9C860B5582C6}" srcOrd="0" destOrd="0" presId="urn:microsoft.com/office/officeart/2005/8/layout/list1"/>
    <dgm:cxn modelId="{6AB09555-B961-407C-B5C2-15736A6A0E32}" type="presOf" srcId="{2ECEB51E-470E-48C1-8251-634F13240928}" destId="{7DBE9613-3242-40A7-BB5B-24BA01DD5A29}" srcOrd="0" destOrd="1" presId="urn:microsoft.com/office/officeart/2005/8/layout/list1"/>
    <dgm:cxn modelId="{9F9EFBB9-2F6F-44AA-A1E2-85C6ADB4A26D}" type="presOf" srcId="{A912B78B-3514-4A7D-9EA5-74E0CE5A5D3F}" destId="{7DBE9613-3242-40A7-BB5B-24BA01DD5A29}" srcOrd="0" destOrd="0" presId="urn:microsoft.com/office/officeart/2005/8/layout/list1"/>
    <dgm:cxn modelId="{AB8A21E4-C2B9-4183-9E91-FE7A3947D0CE}" type="presOf" srcId="{1187C49D-6DEC-4483-8FA2-861217A50AE9}" destId="{647B55F6-74DE-429E-AF0D-FEED4515B096}" srcOrd="1" destOrd="0" presId="urn:microsoft.com/office/officeart/2005/8/layout/list1"/>
    <dgm:cxn modelId="{545B4B95-888C-4F54-8CA7-5F39FAA71FE6}" type="presOf" srcId="{ACC205D0-E9BB-4958-985E-1D054CBB8545}" destId="{82B4EAEA-32E4-49AB-A3A1-1FF494D2F89F}" srcOrd="1" destOrd="0" presId="urn:microsoft.com/office/officeart/2005/8/layout/list1"/>
    <dgm:cxn modelId="{EB18016B-AA51-4FDA-8287-93B5C932C117}" srcId="{1187C49D-6DEC-4483-8FA2-861217A50AE9}" destId="{A912B78B-3514-4A7D-9EA5-74E0CE5A5D3F}" srcOrd="0" destOrd="0" parTransId="{B84F68CE-D22A-4AF8-BDF4-9496A57024AC}" sibTransId="{83A2AB5C-0732-4A9A-ADD2-93E6C5C290D3}"/>
    <dgm:cxn modelId="{531920C5-5A99-454E-ADC2-8355589E7E66}" type="presOf" srcId="{610ABBA0-1F4D-4FF8-9B23-81B1648FE487}" destId="{A02D40AC-DF7C-429D-A3C9-6DED4C9AA0BD}" srcOrd="0" destOrd="0" presId="urn:microsoft.com/office/officeart/2005/8/layout/list1"/>
    <dgm:cxn modelId="{B924AA23-C6C2-42C1-AC94-926F278E6EA4}" type="presParOf" srcId="{C88ECAF5-6BA9-4B16-96CC-E003A385A722}" destId="{501862C8-9F84-4D54-8C59-483293ECDC51}" srcOrd="0" destOrd="0" presId="urn:microsoft.com/office/officeart/2005/8/layout/list1"/>
    <dgm:cxn modelId="{A9436E64-B21C-471C-849D-6D6AD1EB1046}" type="presParOf" srcId="{501862C8-9F84-4D54-8C59-483293ECDC51}" destId="{762B42E5-8CF5-4908-BBFA-208D1A1E258B}" srcOrd="0" destOrd="0" presId="urn:microsoft.com/office/officeart/2005/8/layout/list1"/>
    <dgm:cxn modelId="{7276DD82-3B4C-4C6E-B5F0-CBD574F47294}" type="presParOf" srcId="{501862C8-9F84-4D54-8C59-483293ECDC51}" destId="{82B4EAEA-32E4-49AB-A3A1-1FF494D2F89F}" srcOrd="1" destOrd="0" presId="urn:microsoft.com/office/officeart/2005/8/layout/list1"/>
    <dgm:cxn modelId="{5A8DA20A-1419-4711-9A2A-BD738CADCE44}" type="presParOf" srcId="{C88ECAF5-6BA9-4B16-96CC-E003A385A722}" destId="{B62B59A1-DD98-4820-BF01-E7D50B5C9F4E}" srcOrd="1" destOrd="0" presId="urn:microsoft.com/office/officeart/2005/8/layout/list1"/>
    <dgm:cxn modelId="{2069CF72-153B-47C1-90BE-2EC2AB2AB295}" type="presParOf" srcId="{C88ECAF5-6BA9-4B16-96CC-E003A385A722}" destId="{A02D40AC-DF7C-429D-A3C9-6DED4C9AA0BD}" srcOrd="2" destOrd="0" presId="urn:microsoft.com/office/officeart/2005/8/layout/list1"/>
    <dgm:cxn modelId="{DF528A6E-AB89-44E0-8B43-C69DA293E603}" type="presParOf" srcId="{C88ECAF5-6BA9-4B16-96CC-E003A385A722}" destId="{4C4F106D-EFC2-4C6C-AA7E-C18757EA38A7}" srcOrd="3" destOrd="0" presId="urn:microsoft.com/office/officeart/2005/8/layout/list1"/>
    <dgm:cxn modelId="{08F74896-4EB6-4CFE-8CB0-C3C46C0D4CA5}" type="presParOf" srcId="{C88ECAF5-6BA9-4B16-96CC-E003A385A722}" destId="{9F9F0761-BFEB-4DDF-B25F-8E3DFE8E3CA4}" srcOrd="4" destOrd="0" presId="urn:microsoft.com/office/officeart/2005/8/layout/list1"/>
    <dgm:cxn modelId="{76F91233-4CA5-458B-9F85-6DF033A017FC}" type="presParOf" srcId="{9F9F0761-BFEB-4DDF-B25F-8E3DFE8E3CA4}" destId="{B98EF9E1-8C31-446C-8DF8-9C860B5582C6}" srcOrd="0" destOrd="0" presId="urn:microsoft.com/office/officeart/2005/8/layout/list1"/>
    <dgm:cxn modelId="{5E7F5382-EBE1-4D91-AFC2-91E4DD75E842}" type="presParOf" srcId="{9F9F0761-BFEB-4DDF-B25F-8E3DFE8E3CA4}" destId="{647B55F6-74DE-429E-AF0D-FEED4515B096}" srcOrd="1" destOrd="0" presId="urn:microsoft.com/office/officeart/2005/8/layout/list1"/>
    <dgm:cxn modelId="{DCD5838D-9AFC-4B18-9622-B89DAE6A1245}" type="presParOf" srcId="{C88ECAF5-6BA9-4B16-96CC-E003A385A722}" destId="{9CCB5CA2-6120-4EBC-97D5-47F13A0390E7}" srcOrd="5" destOrd="0" presId="urn:microsoft.com/office/officeart/2005/8/layout/list1"/>
    <dgm:cxn modelId="{7FAF3CD8-D976-4651-BA55-B38700754878}" type="presParOf" srcId="{C88ECAF5-6BA9-4B16-96CC-E003A385A722}" destId="{7DBE9613-3242-40A7-BB5B-24BA01DD5A29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35FA90C0-6358-4652-9B65-D9D0D99065B2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F1EDD9E-0C75-496C-8A3E-02DC0A652444}">
      <dgm:prSet/>
      <dgm:spPr/>
      <dgm:t>
        <a:bodyPr/>
        <a:lstStyle/>
        <a:p>
          <a:pPr rtl="0"/>
          <a:r>
            <a:rPr lang="en-US" altLang="zh-CN" dirty="0" smtClean="0"/>
            <a:t>Any sender</a:t>
          </a:r>
          <a:endParaRPr lang="zh-CN" dirty="0"/>
        </a:p>
      </dgm:t>
    </dgm:pt>
    <dgm:pt modelId="{90F50D37-8051-4D6B-96A3-F38D46A88459}" type="parTrans" cxnId="{FC8BD792-DA38-480F-8C3C-393C9EF86986}">
      <dgm:prSet/>
      <dgm:spPr/>
      <dgm:t>
        <a:bodyPr/>
        <a:lstStyle/>
        <a:p>
          <a:endParaRPr lang="zh-CN" altLang="en-US"/>
        </a:p>
      </dgm:t>
    </dgm:pt>
    <dgm:pt modelId="{2E1524C3-EFEC-4002-9A45-6B4D0F0259AC}" type="sibTrans" cxnId="{FC8BD792-DA38-480F-8C3C-393C9EF86986}">
      <dgm:prSet/>
      <dgm:spPr/>
      <dgm:t>
        <a:bodyPr/>
        <a:lstStyle/>
        <a:p>
          <a:endParaRPr lang="zh-CN" altLang="en-US"/>
        </a:p>
      </dgm:t>
    </dgm:pt>
    <dgm:pt modelId="{35A497BB-D86B-43A3-9498-DBA8D0F9A5D4}">
      <dgm:prSet/>
      <dgm:spPr/>
      <dgm:t>
        <a:bodyPr/>
        <a:lstStyle/>
        <a:p>
          <a:pPr rtl="0"/>
          <a:r>
            <a:rPr lang="en-US" altLang="zh-CN" dirty="0" smtClean="0"/>
            <a:t>Mail Box</a:t>
          </a:r>
          <a:endParaRPr lang="zh-CN" dirty="0"/>
        </a:p>
      </dgm:t>
    </dgm:pt>
    <dgm:pt modelId="{928C7420-973F-4F03-8CEB-14624930D259}" type="parTrans" cxnId="{77384583-F171-4016-ABE5-357DA7C577EE}">
      <dgm:prSet/>
      <dgm:spPr/>
      <dgm:t>
        <a:bodyPr/>
        <a:lstStyle/>
        <a:p>
          <a:endParaRPr lang="zh-CN" altLang="en-US"/>
        </a:p>
      </dgm:t>
    </dgm:pt>
    <dgm:pt modelId="{C66BC09C-3CD7-472B-936D-532554DEB8B1}" type="sibTrans" cxnId="{77384583-F171-4016-ABE5-357DA7C577EE}">
      <dgm:prSet/>
      <dgm:spPr/>
      <dgm:t>
        <a:bodyPr/>
        <a:lstStyle/>
        <a:p>
          <a:endParaRPr lang="zh-CN" altLang="en-US"/>
        </a:p>
      </dgm:t>
    </dgm:pt>
    <dgm:pt modelId="{E8E36983-B4F5-4E25-8F84-50664B41D1FB}">
      <dgm:prSet/>
      <dgm:spPr/>
      <dgm:t>
        <a:bodyPr/>
        <a:lstStyle/>
        <a:p>
          <a:pPr rtl="0"/>
          <a:r>
            <a:rPr lang="en-US" altLang="zh-CN" dirty="0" smtClean="0"/>
            <a:t>Its </a:t>
          </a:r>
          <a:r>
            <a:rPr lang="en-US" dirty="0" smtClean="0"/>
            <a:t>recipient</a:t>
          </a:r>
          <a:endParaRPr lang="zh-CN" dirty="0"/>
        </a:p>
      </dgm:t>
    </dgm:pt>
    <dgm:pt modelId="{445CF4EF-F7B2-4C10-8069-AFE3773F1B8B}" type="parTrans" cxnId="{51E96277-0704-4E92-8A14-DD865D989337}">
      <dgm:prSet/>
      <dgm:spPr/>
      <dgm:t>
        <a:bodyPr/>
        <a:lstStyle/>
        <a:p>
          <a:endParaRPr lang="zh-CN" altLang="en-US"/>
        </a:p>
      </dgm:t>
    </dgm:pt>
    <dgm:pt modelId="{A90BDA16-AF0E-4AB3-B0C1-C68D059CCF15}" type="sibTrans" cxnId="{51E96277-0704-4E92-8A14-DD865D989337}">
      <dgm:prSet/>
      <dgm:spPr/>
      <dgm:t>
        <a:bodyPr/>
        <a:lstStyle/>
        <a:p>
          <a:endParaRPr lang="zh-CN" altLang="en-US"/>
        </a:p>
      </dgm:t>
    </dgm:pt>
    <dgm:pt modelId="{DAA5EBFE-E78F-40D3-A20A-3827B90D6B64}">
      <dgm:prSet/>
      <dgm:spPr/>
      <dgm:t>
        <a:bodyPr/>
        <a:lstStyle/>
        <a:p>
          <a:r>
            <a:rPr lang="en-US" altLang="zh-CN" dirty="0" smtClean="0"/>
            <a:t>mail1</a:t>
          </a:r>
          <a:endParaRPr lang="zh-CN" altLang="en-US" dirty="0"/>
        </a:p>
      </dgm:t>
    </dgm:pt>
    <dgm:pt modelId="{789EC0D4-A8B6-4D27-85AC-BC836149C41C}" type="parTrans" cxnId="{D4473CAF-C55C-4568-9C69-A64E1434E8B1}">
      <dgm:prSet/>
      <dgm:spPr/>
      <dgm:t>
        <a:bodyPr/>
        <a:lstStyle/>
        <a:p>
          <a:endParaRPr lang="zh-CN" altLang="en-US"/>
        </a:p>
      </dgm:t>
    </dgm:pt>
    <dgm:pt modelId="{8BFB74EB-2C6F-473D-8771-C16F02D39272}" type="sibTrans" cxnId="{D4473CAF-C55C-4568-9C69-A64E1434E8B1}">
      <dgm:prSet/>
      <dgm:spPr/>
      <dgm:t>
        <a:bodyPr/>
        <a:lstStyle/>
        <a:p>
          <a:endParaRPr lang="zh-CN" altLang="en-US"/>
        </a:p>
      </dgm:t>
    </dgm:pt>
    <dgm:pt modelId="{5783C486-794C-452F-894F-A46F7AA5BC74}">
      <dgm:prSet/>
      <dgm:spPr/>
      <dgm:t>
        <a:bodyPr/>
        <a:lstStyle/>
        <a:p>
          <a:r>
            <a:rPr lang="en-US" altLang="zh-CN" dirty="0" smtClean="0"/>
            <a:t>mail2</a:t>
          </a:r>
          <a:endParaRPr lang="zh-CN" altLang="en-US" dirty="0"/>
        </a:p>
      </dgm:t>
    </dgm:pt>
    <dgm:pt modelId="{7FD805AA-3733-4926-BE51-2D6967B334E1}" type="parTrans" cxnId="{D07AD83B-E81C-44A4-8CFE-56415C699E63}">
      <dgm:prSet/>
      <dgm:spPr/>
      <dgm:t>
        <a:bodyPr/>
        <a:lstStyle/>
        <a:p>
          <a:endParaRPr lang="zh-CN" altLang="en-US"/>
        </a:p>
      </dgm:t>
    </dgm:pt>
    <dgm:pt modelId="{B183F8B0-308F-4EB0-B118-04578DC46DD2}" type="sibTrans" cxnId="{D07AD83B-E81C-44A4-8CFE-56415C699E63}">
      <dgm:prSet/>
      <dgm:spPr/>
      <dgm:t>
        <a:bodyPr/>
        <a:lstStyle/>
        <a:p>
          <a:endParaRPr lang="zh-CN" altLang="en-US"/>
        </a:p>
      </dgm:t>
    </dgm:pt>
    <dgm:pt modelId="{4624ED94-5F71-4E03-8A23-78832E51E88F}">
      <dgm:prSet/>
      <dgm:spPr/>
      <dgm:t>
        <a:bodyPr/>
        <a:lstStyle/>
        <a:p>
          <a:r>
            <a:rPr lang="en-US" altLang="zh-CN" dirty="0" smtClean="0"/>
            <a:t>Send a mail</a:t>
          </a:r>
          <a:endParaRPr lang="zh-CN" altLang="en-US" dirty="0"/>
        </a:p>
      </dgm:t>
    </dgm:pt>
    <dgm:pt modelId="{63610B7F-E278-4482-BFDD-288019CFF88E}" type="parTrans" cxnId="{761AFD48-7E76-4AE1-9247-4C3C720D29B2}">
      <dgm:prSet/>
      <dgm:spPr/>
      <dgm:t>
        <a:bodyPr/>
        <a:lstStyle/>
        <a:p>
          <a:endParaRPr lang="zh-CN" altLang="en-US"/>
        </a:p>
      </dgm:t>
    </dgm:pt>
    <dgm:pt modelId="{49E8E57A-88DA-4FD5-B5D7-2245B4081B14}" type="sibTrans" cxnId="{761AFD48-7E76-4AE1-9247-4C3C720D29B2}">
      <dgm:prSet/>
      <dgm:spPr/>
      <dgm:t>
        <a:bodyPr/>
        <a:lstStyle/>
        <a:p>
          <a:endParaRPr lang="zh-CN" altLang="en-US"/>
        </a:p>
      </dgm:t>
    </dgm:pt>
    <dgm:pt modelId="{03F5671C-11C6-4AF1-8945-7AA399A8372D}">
      <dgm:prSet/>
      <dgm:spPr/>
      <dgm:t>
        <a:bodyPr/>
        <a:lstStyle/>
        <a:p>
          <a:r>
            <a:rPr lang="en-US" altLang="zh-CN" dirty="0" smtClean="0"/>
            <a:t>Get the mail</a:t>
          </a:r>
          <a:endParaRPr lang="zh-CN" altLang="en-US" dirty="0"/>
        </a:p>
      </dgm:t>
    </dgm:pt>
    <dgm:pt modelId="{51147987-AE4C-41BE-9596-5BF4E92474C3}" type="parTrans" cxnId="{DAFDA098-7BC2-48A8-8351-4BF5AFE100D2}">
      <dgm:prSet/>
      <dgm:spPr/>
      <dgm:t>
        <a:bodyPr/>
        <a:lstStyle/>
        <a:p>
          <a:endParaRPr lang="zh-CN" altLang="en-US"/>
        </a:p>
      </dgm:t>
    </dgm:pt>
    <dgm:pt modelId="{1812BCD5-21AD-40A2-8EBD-D8D727918170}" type="sibTrans" cxnId="{DAFDA098-7BC2-48A8-8351-4BF5AFE100D2}">
      <dgm:prSet/>
      <dgm:spPr/>
      <dgm:t>
        <a:bodyPr/>
        <a:lstStyle/>
        <a:p>
          <a:endParaRPr lang="zh-CN" altLang="en-US"/>
        </a:p>
      </dgm:t>
    </dgm:pt>
    <dgm:pt modelId="{D3193291-0433-4AEE-8B63-7512AAE4DE32}" type="pres">
      <dgm:prSet presAssocID="{35FA90C0-6358-4652-9B65-D9D0D99065B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DA8C194-9E62-475A-82A9-105456756CFF}" type="pres">
      <dgm:prSet presAssocID="{35FA90C0-6358-4652-9B65-D9D0D99065B2}" presName="tSp" presStyleCnt="0"/>
      <dgm:spPr/>
    </dgm:pt>
    <dgm:pt modelId="{813E3209-1FE4-4496-A6EE-211FAE3CFAFF}" type="pres">
      <dgm:prSet presAssocID="{35FA90C0-6358-4652-9B65-D9D0D99065B2}" presName="bSp" presStyleCnt="0"/>
      <dgm:spPr/>
    </dgm:pt>
    <dgm:pt modelId="{6758DAA0-CFE2-4D4D-9C63-5313B4C630DC}" type="pres">
      <dgm:prSet presAssocID="{35FA90C0-6358-4652-9B65-D9D0D99065B2}" presName="process" presStyleCnt="0"/>
      <dgm:spPr/>
    </dgm:pt>
    <dgm:pt modelId="{F9259FE1-850C-4DE4-968E-F3EC5A819C2B}" type="pres">
      <dgm:prSet presAssocID="{3F1EDD9E-0C75-496C-8A3E-02DC0A652444}" presName="composite1" presStyleCnt="0"/>
      <dgm:spPr/>
    </dgm:pt>
    <dgm:pt modelId="{269DE7C0-4EDD-4895-8D33-23260D6DA08D}" type="pres">
      <dgm:prSet presAssocID="{3F1EDD9E-0C75-496C-8A3E-02DC0A652444}" presName="dummyNode1" presStyleLbl="node1" presStyleIdx="0" presStyleCnt="3"/>
      <dgm:spPr/>
    </dgm:pt>
    <dgm:pt modelId="{4D836B73-7699-4D8E-9FAB-B1D9F2DEC8C1}" type="pres">
      <dgm:prSet presAssocID="{3F1EDD9E-0C75-496C-8A3E-02DC0A652444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341681D-9A69-4790-9A1C-0C891CF543FD}" type="pres">
      <dgm:prSet presAssocID="{3F1EDD9E-0C75-496C-8A3E-02DC0A652444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C1BA199-C972-40E5-AB94-764FAA99A1AE}" type="pres">
      <dgm:prSet presAssocID="{3F1EDD9E-0C75-496C-8A3E-02DC0A652444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2A1AB3A-5925-42A4-8CA9-020B429BDDBA}" type="pres">
      <dgm:prSet presAssocID="{3F1EDD9E-0C75-496C-8A3E-02DC0A652444}" presName="connSite1" presStyleCnt="0"/>
      <dgm:spPr/>
    </dgm:pt>
    <dgm:pt modelId="{EFA91D89-EEC8-4D34-B35A-1E5D191A0BAB}" type="pres">
      <dgm:prSet presAssocID="{2E1524C3-EFEC-4002-9A45-6B4D0F0259AC}" presName="Name9" presStyleLbl="sibTrans2D1" presStyleIdx="0" presStyleCnt="2"/>
      <dgm:spPr/>
      <dgm:t>
        <a:bodyPr/>
        <a:lstStyle/>
        <a:p>
          <a:endParaRPr lang="zh-CN" altLang="en-US"/>
        </a:p>
      </dgm:t>
    </dgm:pt>
    <dgm:pt modelId="{B6E8194D-FB09-416D-9143-A0657639FD87}" type="pres">
      <dgm:prSet presAssocID="{35A497BB-D86B-43A3-9498-DBA8D0F9A5D4}" presName="composite2" presStyleCnt="0"/>
      <dgm:spPr/>
    </dgm:pt>
    <dgm:pt modelId="{77F740F4-8C6B-4B96-8F30-7604115BB2BB}" type="pres">
      <dgm:prSet presAssocID="{35A497BB-D86B-43A3-9498-DBA8D0F9A5D4}" presName="dummyNode2" presStyleLbl="node1" presStyleIdx="0" presStyleCnt="3"/>
      <dgm:spPr/>
    </dgm:pt>
    <dgm:pt modelId="{0EBFE002-E177-48D4-A98C-3111D05563FF}" type="pres">
      <dgm:prSet presAssocID="{35A497BB-D86B-43A3-9498-DBA8D0F9A5D4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660A12-BC26-4BBE-8041-F53C8A3C6FA1}" type="pres">
      <dgm:prSet presAssocID="{35A497BB-D86B-43A3-9498-DBA8D0F9A5D4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19D3A89-DB69-4518-9A50-C78F7A559BCA}" type="pres">
      <dgm:prSet presAssocID="{35A497BB-D86B-43A3-9498-DBA8D0F9A5D4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7024777-7DFF-4C1A-9264-76CF2454D690}" type="pres">
      <dgm:prSet presAssocID="{35A497BB-D86B-43A3-9498-DBA8D0F9A5D4}" presName="connSite2" presStyleCnt="0"/>
      <dgm:spPr/>
    </dgm:pt>
    <dgm:pt modelId="{07054515-FEA9-4717-A622-0D602786AE78}" type="pres">
      <dgm:prSet presAssocID="{C66BC09C-3CD7-472B-936D-532554DEB8B1}" presName="Name18" presStyleLbl="sibTrans2D1" presStyleIdx="1" presStyleCnt="2"/>
      <dgm:spPr/>
      <dgm:t>
        <a:bodyPr/>
        <a:lstStyle/>
        <a:p>
          <a:endParaRPr lang="zh-CN" altLang="en-US"/>
        </a:p>
      </dgm:t>
    </dgm:pt>
    <dgm:pt modelId="{E94E034A-A02B-4837-B61F-0421B9DF875E}" type="pres">
      <dgm:prSet presAssocID="{E8E36983-B4F5-4E25-8F84-50664B41D1FB}" presName="composite1" presStyleCnt="0"/>
      <dgm:spPr/>
    </dgm:pt>
    <dgm:pt modelId="{90216306-44C1-47B7-8500-FE4514FE0E65}" type="pres">
      <dgm:prSet presAssocID="{E8E36983-B4F5-4E25-8F84-50664B41D1FB}" presName="dummyNode1" presStyleLbl="node1" presStyleIdx="1" presStyleCnt="3"/>
      <dgm:spPr/>
    </dgm:pt>
    <dgm:pt modelId="{614AC555-BF80-47D7-B44E-80C7674641CE}" type="pres">
      <dgm:prSet presAssocID="{E8E36983-B4F5-4E25-8F84-50664B41D1FB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0B5460D-C309-4F49-8D40-8B9A4172E6C0}" type="pres">
      <dgm:prSet presAssocID="{E8E36983-B4F5-4E25-8F84-50664B41D1FB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EB5BABD-CAC6-435B-BB94-EA1C93F9B2AD}" type="pres">
      <dgm:prSet presAssocID="{E8E36983-B4F5-4E25-8F84-50664B41D1FB}" presName="parentNode1" presStyleLbl="node1" presStyleIdx="2" presStyleCnt="3" custScaleX="102888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109B039-E82B-49EA-A664-9D161CE834DB}" type="pres">
      <dgm:prSet presAssocID="{E8E36983-B4F5-4E25-8F84-50664B41D1FB}" presName="connSite1" presStyleCnt="0"/>
      <dgm:spPr/>
    </dgm:pt>
  </dgm:ptLst>
  <dgm:cxnLst>
    <dgm:cxn modelId="{FC8BD792-DA38-480F-8C3C-393C9EF86986}" srcId="{35FA90C0-6358-4652-9B65-D9D0D99065B2}" destId="{3F1EDD9E-0C75-496C-8A3E-02DC0A652444}" srcOrd="0" destOrd="0" parTransId="{90F50D37-8051-4D6B-96A3-F38D46A88459}" sibTransId="{2E1524C3-EFEC-4002-9A45-6B4D0F0259AC}"/>
    <dgm:cxn modelId="{51E96277-0704-4E92-8A14-DD865D989337}" srcId="{35FA90C0-6358-4652-9B65-D9D0D99065B2}" destId="{E8E36983-B4F5-4E25-8F84-50664B41D1FB}" srcOrd="2" destOrd="0" parTransId="{445CF4EF-F7B2-4C10-8069-AFE3773F1B8B}" sibTransId="{A90BDA16-AF0E-4AB3-B0C1-C68D059CCF15}"/>
    <dgm:cxn modelId="{FE1D54F6-008B-4758-A4CA-1E05800F8C5C}" type="presOf" srcId="{35A497BB-D86B-43A3-9498-DBA8D0F9A5D4}" destId="{D19D3A89-DB69-4518-9A50-C78F7A559BCA}" srcOrd="0" destOrd="0" presId="urn:microsoft.com/office/officeart/2005/8/layout/hProcess4"/>
    <dgm:cxn modelId="{C7C7D3F0-44AA-4EEC-A2BE-D8F26910FC99}" type="presOf" srcId="{DAA5EBFE-E78F-40D3-A20A-3827B90D6B64}" destId="{C7660A12-BC26-4BBE-8041-F53C8A3C6FA1}" srcOrd="1" destOrd="0" presId="urn:microsoft.com/office/officeart/2005/8/layout/hProcess4"/>
    <dgm:cxn modelId="{5D3DA64B-CC2A-4094-B5ED-C6648E6EF700}" type="presOf" srcId="{3F1EDD9E-0C75-496C-8A3E-02DC0A652444}" destId="{EC1BA199-C972-40E5-AB94-764FAA99A1AE}" srcOrd="0" destOrd="0" presId="urn:microsoft.com/office/officeart/2005/8/layout/hProcess4"/>
    <dgm:cxn modelId="{77384583-F171-4016-ABE5-357DA7C577EE}" srcId="{35FA90C0-6358-4652-9B65-D9D0D99065B2}" destId="{35A497BB-D86B-43A3-9498-DBA8D0F9A5D4}" srcOrd="1" destOrd="0" parTransId="{928C7420-973F-4F03-8CEB-14624930D259}" sibTransId="{C66BC09C-3CD7-472B-936D-532554DEB8B1}"/>
    <dgm:cxn modelId="{539E6572-2C57-4761-A8DF-54BC4E01CA0D}" type="presOf" srcId="{C66BC09C-3CD7-472B-936D-532554DEB8B1}" destId="{07054515-FEA9-4717-A622-0D602786AE78}" srcOrd="0" destOrd="0" presId="urn:microsoft.com/office/officeart/2005/8/layout/hProcess4"/>
    <dgm:cxn modelId="{46ED83C5-4DB2-4302-95FE-160D38D44A4D}" type="presOf" srcId="{03F5671C-11C6-4AF1-8945-7AA399A8372D}" destId="{614AC555-BF80-47D7-B44E-80C7674641CE}" srcOrd="0" destOrd="0" presId="urn:microsoft.com/office/officeart/2005/8/layout/hProcess4"/>
    <dgm:cxn modelId="{D8DFCA98-7DEF-4617-990E-4151A14D59DF}" type="presOf" srcId="{2E1524C3-EFEC-4002-9A45-6B4D0F0259AC}" destId="{EFA91D89-EEC8-4D34-B35A-1E5D191A0BAB}" srcOrd="0" destOrd="0" presId="urn:microsoft.com/office/officeart/2005/8/layout/hProcess4"/>
    <dgm:cxn modelId="{5D2A5933-CAA9-45D4-AB36-B59A34344085}" type="presOf" srcId="{35FA90C0-6358-4652-9B65-D9D0D99065B2}" destId="{D3193291-0433-4AEE-8B63-7512AAE4DE32}" srcOrd="0" destOrd="0" presId="urn:microsoft.com/office/officeart/2005/8/layout/hProcess4"/>
    <dgm:cxn modelId="{22FD2F28-1CBB-40C3-A54B-D909EF20573F}" type="presOf" srcId="{03F5671C-11C6-4AF1-8945-7AA399A8372D}" destId="{70B5460D-C309-4F49-8D40-8B9A4172E6C0}" srcOrd="1" destOrd="0" presId="urn:microsoft.com/office/officeart/2005/8/layout/hProcess4"/>
    <dgm:cxn modelId="{A7277DC6-4C3B-4F72-984A-0E93AA086C3C}" type="presOf" srcId="{5783C486-794C-452F-894F-A46F7AA5BC74}" destId="{C7660A12-BC26-4BBE-8041-F53C8A3C6FA1}" srcOrd="1" destOrd="1" presId="urn:microsoft.com/office/officeart/2005/8/layout/hProcess4"/>
    <dgm:cxn modelId="{C7511237-BAA9-4122-86E5-44718208460E}" type="presOf" srcId="{E8E36983-B4F5-4E25-8F84-50664B41D1FB}" destId="{8EB5BABD-CAC6-435B-BB94-EA1C93F9B2AD}" srcOrd="0" destOrd="0" presId="urn:microsoft.com/office/officeart/2005/8/layout/hProcess4"/>
    <dgm:cxn modelId="{ECA9010C-39E5-478D-AFCE-057B6DF0A3D2}" type="presOf" srcId="{5783C486-794C-452F-894F-A46F7AA5BC74}" destId="{0EBFE002-E177-48D4-A98C-3111D05563FF}" srcOrd="0" destOrd="1" presId="urn:microsoft.com/office/officeart/2005/8/layout/hProcess4"/>
    <dgm:cxn modelId="{D07AD83B-E81C-44A4-8CFE-56415C699E63}" srcId="{35A497BB-D86B-43A3-9498-DBA8D0F9A5D4}" destId="{5783C486-794C-452F-894F-A46F7AA5BC74}" srcOrd="1" destOrd="0" parTransId="{7FD805AA-3733-4926-BE51-2D6967B334E1}" sibTransId="{B183F8B0-308F-4EB0-B118-04578DC46DD2}"/>
    <dgm:cxn modelId="{761AFD48-7E76-4AE1-9247-4C3C720D29B2}" srcId="{3F1EDD9E-0C75-496C-8A3E-02DC0A652444}" destId="{4624ED94-5F71-4E03-8A23-78832E51E88F}" srcOrd="0" destOrd="0" parTransId="{63610B7F-E278-4482-BFDD-288019CFF88E}" sibTransId="{49E8E57A-88DA-4FD5-B5D7-2245B4081B14}"/>
    <dgm:cxn modelId="{52945CC9-D824-451F-B359-597930761D69}" type="presOf" srcId="{4624ED94-5F71-4E03-8A23-78832E51E88F}" destId="{9341681D-9A69-4790-9A1C-0C891CF543FD}" srcOrd="1" destOrd="0" presId="urn:microsoft.com/office/officeart/2005/8/layout/hProcess4"/>
    <dgm:cxn modelId="{DAFDA098-7BC2-48A8-8351-4BF5AFE100D2}" srcId="{E8E36983-B4F5-4E25-8F84-50664B41D1FB}" destId="{03F5671C-11C6-4AF1-8945-7AA399A8372D}" srcOrd="0" destOrd="0" parTransId="{51147987-AE4C-41BE-9596-5BF4E92474C3}" sibTransId="{1812BCD5-21AD-40A2-8EBD-D8D727918170}"/>
    <dgm:cxn modelId="{FA7E121B-3C43-4C79-B674-9A08001C8F43}" type="presOf" srcId="{DAA5EBFE-E78F-40D3-A20A-3827B90D6B64}" destId="{0EBFE002-E177-48D4-A98C-3111D05563FF}" srcOrd="0" destOrd="0" presId="urn:microsoft.com/office/officeart/2005/8/layout/hProcess4"/>
    <dgm:cxn modelId="{927001EB-EFD3-4141-B46A-052E87474A76}" type="presOf" srcId="{4624ED94-5F71-4E03-8A23-78832E51E88F}" destId="{4D836B73-7699-4D8E-9FAB-B1D9F2DEC8C1}" srcOrd="0" destOrd="0" presId="urn:microsoft.com/office/officeart/2005/8/layout/hProcess4"/>
    <dgm:cxn modelId="{D4473CAF-C55C-4568-9C69-A64E1434E8B1}" srcId="{35A497BB-D86B-43A3-9498-DBA8D0F9A5D4}" destId="{DAA5EBFE-E78F-40D3-A20A-3827B90D6B64}" srcOrd="0" destOrd="0" parTransId="{789EC0D4-A8B6-4D27-85AC-BC836149C41C}" sibTransId="{8BFB74EB-2C6F-473D-8771-C16F02D39272}"/>
    <dgm:cxn modelId="{CF2130E7-CA4E-4AF2-8DE9-B72201B64A83}" type="presParOf" srcId="{D3193291-0433-4AEE-8B63-7512AAE4DE32}" destId="{5DA8C194-9E62-475A-82A9-105456756CFF}" srcOrd="0" destOrd="0" presId="urn:microsoft.com/office/officeart/2005/8/layout/hProcess4"/>
    <dgm:cxn modelId="{721A1E7F-1E1C-4064-8257-7D4E70941544}" type="presParOf" srcId="{D3193291-0433-4AEE-8B63-7512AAE4DE32}" destId="{813E3209-1FE4-4496-A6EE-211FAE3CFAFF}" srcOrd="1" destOrd="0" presId="urn:microsoft.com/office/officeart/2005/8/layout/hProcess4"/>
    <dgm:cxn modelId="{A26C6610-5038-4690-810D-6792E4C272F1}" type="presParOf" srcId="{D3193291-0433-4AEE-8B63-7512AAE4DE32}" destId="{6758DAA0-CFE2-4D4D-9C63-5313B4C630DC}" srcOrd="2" destOrd="0" presId="urn:microsoft.com/office/officeart/2005/8/layout/hProcess4"/>
    <dgm:cxn modelId="{221934A4-1B22-46B0-9BE5-53120AFFACC0}" type="presParOf" srcId="{6758DAA0-CFE2-4D4D-9C63-5313B4C630DC}" destId="{F9259FE1-850C-4DE4-968E-F3EC5A819C2B}" srcOrd="0" destOrd="0" presId="urn:microsoft.com/office/officeart/2005/8/layout/hProcess4"/>
    <dgm:cxn modelId="{5F6F6CDD-E60E-4D83-BA4F-DE133A0AEF01}" type="presParOf" srcId="{F9259FE1-850C-4DE4-968E-F3EC5A819C2B}" destId="{269DE7C0-4EDD-4895-8D33-23260D6DA08D}" srcOrd="0" destOrd="0" presId="urn:microsoft.com/office/officeart/2005/8/layout/hProcess4"/>
    <dgm:cxn modelId="{C7BD694E-16CC-4B58-B81F-8B8052576A65}" type="presParOf" srcId="{F9259FE1-850C-4DE4-968E-F3EC5A819C2B}" destId="{4D836B73-7699-4D8E-9FAB-B1D9F2DEC8C1}" srcOrd="1" destOrd="0" presId="urn:microsoft.com/office/officeart/2005/8/layout/hProcess4"/>
    <dgm:cxn modelId="{057C5ADE-1F65-4821-824E-FA2E2304C507}" type="presParOf" srcId="{F9259FE1-850C-4DE4-968E-F3EC5A819C2B}" destId="{9341681D-9A69-4790-9A1C-0C891CF543FD}" srcOrd="2" destOrd="0" presId="urn:microsoft.com/office/officeart/2005/8/layout/hProcess4"/>
    <dgm:cxn modelId="{84932B17-2100-4C8C-AF6A-10ED8F91CCF7}" type="presParOf" srcId="{F9259FE1-850C-4DE4-968E-F3EC5A819C2B}" destId="{EC1BA199-C972-40E5-AB94-764FAA99A1AE}" srcOrd="3" destOrd="0" presId="urn:microsoft.com/office/officeart/2005/8/layout/hProcess4"/>
    <dgm:cxn modelId="{D8EA6129-79BE-457E-9DD6-2B0F8B993FE3}" type="presParOf" srcId="{F9259FE1-850C-4DE4-968E-F3EC5A819C2B}" destId="{62A1AB3A-5925-42A4-8CA9-020B429BDDBA}" srcOrd="4" destOrd="0" presId="urn:microsoft.com/office/officeart/2005/8/layout/hProcess4"/>
    <dgm:cxn modelId="{D96F10AA-2442-49D3-B6F3-00A7D4D0E68F}" type="presParOf" srcId="{6758DAA0-CFE2-4D4D-9C63-5313B4C630DC}" destId="{EFA91D89-EEC8-4D34-B35A-1E5D191A0BAB}" srcOrd="1" destOrd="0" presId="urn:microsoft.com/office/officeart/2005/8/layout/hProcess4"/>
    <dgm:cxn modelId="{254814A9-43DA-4783-98B7-5865F265A427}" type="presParOf" srcId="{6758DAA0-CFE2-4D4D-9C63-5313B4C630DC}" destId="{B6E8194D-FB09-416D-9143-A0657639FD87}" srcOrd="2" destOrd="0" presId="urn:microsoft.com/office/officeart/2005/8/layout/hProcess4"/>
    <dgm:cxn modelId="{936FE355-9C31-465A-833A-92A3A8E9BCE2}" type="presParOf" srcId="{B6E8194D-FB09-416D-9143-A0657639FD87}" destId="{77F740F4-8C6B-4B96-8F30-7604115BB2BB}" srcOrd="0" destOrd="0" presId="urn:microsoft.com/office/officeart/2005/8/layout/hProcess4"/>
    <dgm:cxn modelId="{D43B8511-DFF8-453C-9A54-DBB48964EDD2}" type="presParOf" srcId="{B6E8194D-FB09-416D-9143-A0657639FD87}" destId="{0EBFE002-E177-48D4-A98C-3111D05563FF}" srcOrd="1" destOrd="0" presId="urn:microsoft.com/office/officeart/2005/8/layout/hProcess4"/>
    <dgm:cxn modelId="{E6D01078-7576-4897-A036-F398CD4666AC}" type="presParOf" srcId="{B6E8194D-FB09-416D-9143-A0657639FD87}" destId="{C7660A12-BC26-4BBE-8041-F53C8A3C6FA1}" srcOrd="2" destOrd="0" presId="urn:microsoft.com/office/officeart/2005/8/layout/hProcess4"/>
    <dgm:cxn modelId="{7C38A65D-A092-4C47-94E9-8058C27E21B4}" type="presParOf" srcId="{B6E8194D-FB09-416D-9143-A0657639FD87}" destId="{D19D3A89-DB69-4518-9A50-C78F7A559BCA}" srcOrd="3" destOrd="0" presId="urn:microsoft.com/office/officeart/2005/8/layout/hProcess4"/>
    <dgm:cxn modelId="{8CA8BBEB-8F28-4166-A596-017121ACC1D7}" type="presParOf" srcId="{B6E8194D-FB09-416D-9143-A0657639FD87}" destId="{77024777-7DFF-4C1A-9264-76CF2454D690}" srcOrd="4" destOrd="0" presId="urn:microsoft.com/office/officeart/2005/8/layout/hProcess4"/>
    <dgm:cxn modelId="{06F468CB-0CA0-408C-9B2D-D5B9F57C72AE}" type="presParOf" srcId="{6758DAA0-CFE2-4D4D-9C63-5313B4C630DC}" destId="{07054515-FEA9-4717-A622-0D602786AE78}" srcOrd="3" destOrd="0" presId="urn:microsoft.com/office/officeart/2005/8/layout/hProcess4"/>
    <dgm:cxn modelId="{01E02B31-23AD-4C66-8083-64314664600F}" type="presParOf" srcId="{6758DAA0-CFE2-4D4D-9C63-5313B4C630DC}" destId="{E94E034A-A02B-4837-B61F-0421B9DF875E}" srcOrd="4" destOrd="0" presId="urn:microsoft.com/office/officeart/2005/8/layout/hProcess4"/>
    <dgm:cxn modelId="{88CB2933-FBF2-4CB5-B538-D249F7EDD61B}" type="presParOf" srcId="{E94E034A-A02B-4837-B61F-0421B9DF875E}" destId="{90216306-44C1-47B7-8500-FE4514FE0E65}" srcOrd="0" destOrd="0" presId="urn:microsoft.com/office/officeart/2005/8/layout/hProcess4"/>
    <dgm:cxn modelId="{03C01779-555B-4120-BED1-4596D743C817}" type="presParOf" srcId="{E94E034A-A02B-4837-B61F-0421B9DF875E}" destId="{614AC555-BF80-47D7-B44E-80C7674641CE}" srcOrd="1" destOrd="0" presId="urn:microsoft.com/office/officeart/2005/8/layout/hProcess4"/>
    <dgm:cxn modelId="{5C4DB303-E67B-4825-B215-472115F5D4EA}" type="presParOf" srcId="{E94E034A-A02B-4837-B61F-0421B9DF875E}" destId="{70B5460D-C309-4F49-8D40-8B9A4172E6C0}" srcOrd="2" destOrd="0" presId="urn:microsoft.com/office/officeart/2005/8/layout/hProcess4"/>
    <dgm:cxn modelId="{12669000-F121-443D-8848-3EF9FF8ACB15}" type="presParOf" srcId="{E94E034A-A02B-4837-B61F-0421B9DF875E}" destId="{8EB5BABD-CAC6-435B-BB94-EA1C93F9B2AD}" srcOrd="3" destOrd="0" presId="urn:microsoft.com/office/officeart/2005/8/layout/hProcess4"/>
    <dgm:cxn modelId="{623AC0E0-9B0C-45E7-9FC2-E529C93FF1A1}" type="presParOf" srcId="{E94E034A-A02B-4837-B61F-0421B9DF875E}" destId="{D109B039-E82B-49EA-A664-9D161CE834DB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08D141D-CE0E-40DC-AFB9-6574AF5D1EC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BFC4A9E-492F-425A-958D-2FFFBF90917A}">
      <dgm:prSet phldrT="[文本]" custT="1"/>
      <dgm:spPr/>
      <dgm:t>
        <a:bodyPr/>
        <a:lstStyle/>
        <a:p>
          <a:r>
            <a:rPr lang="en-US" altLang="zh-CN" sz="2400" b="1" dirty="0" smtClean="0">
              <a:solidFill>
                <a:schemeClr val="bg1"/>
              </a:solidFill>
            </a:rPr>
            <a:t>Connection-Oriented Communication</a:t>
          </a:r>
          <a:endParaRPr lang="zh-CN" altLang="en-US" sz="2400" dirty="0"/>
        </a:p>
      </dgm:t>
    </dgm:pt>
    <dgm:pt modelId="{E3871D17-3DAF-4D17-A370-8102D8A0A112}" type="parTrans" cxnId="{845D39A1-1D2D-42BB-B4F9-7B2C5E4AE356}">
      <dgm:prSet/>
      <dgm:spPr/>
      <dgm:t>
        <a:bodyPr/>
        <a:lstStyle/>
        <a:p>
          <a:endParaRPr lang="zh-CN" altLang="en-US"/>
        </a:p>
      </dgm:t>
    </dgm:pt>
    <dgm:pt modelId="{C7F8E289-24E0-4D43-AC92-B76E6D36E720}" type="sibTrans" cxnId="{845D39A1-1D2D-42BB-B4F9-7B2C5E4AE356}">
      <dgm:prSet/>
      <dgm:spPr/>
      <dgm:t>
        <a:bodyPr/>
        <a:lstStyle/>
        <a:p>
          <a:endParaRPr lang="zh-CN" altLang="en-US"/>
        </a:p>
      </dgm:t>
    </dgm:pt>
    <dgm:pt modelId="{C18510EE-8F3C-4807-A5D9-6885DDAB574C}">
      <dgm:prSet custT="1"/>
      <dgm:spPr/>
      <dgm:t>
        <a:bodyPr/>
        <a:lstStyle/>
        <a:p>
          <a:r>
            <a:rPr lang="en-US" sz="2400" dirty="0" smtClean="0"/>
            <a:t>Two computers must establish a connection before any data can be transferred</a:t>
          </a:r>
          <a:endParaRPr lang="zh-CN" sz="2400" dirty="0"/>
        </a:p>
      </dgm:t>
    </dgm:pt>
    <dgm:pt modelId="{56EEB171-0825-44C3-ADF3-6377DA79FE0A}" type="parTrans" cxnId="{64D12626-CC33-44D4-8F56-DDEA2F550A1D}">
      <dgm:prSet/>
      <dgm:spPr/>
      <dgm:t>
        <a:bodyPr/>
        <a:lstStyle/>
        <a:p>
          <a:endParaRPr lang="zh-CN" altLang="en-US"/>
        </a:p>
      </dgm:t>
    </dgm:pt>
    <dgm:pt modelId="{6EFAB76E-F5C8-48C9-B5DE-1DB23ADCA120}" type="sibTrans" cxnId="{64D12626-CC33-44D4-8F56-DDEA2F550A1D}">
      <dgm:prSet/>
      <dgm:spPr/>
      <dgm:t>
        <a:bodyPr/>
        <a:lstStyle/>
        <a:p>
          <a:endParaRPr lang="zh-CN" altLang="en-US"/>
        </a:p>
      </dgm:t>
    </dgm:pt>
    <dgm:pt modelId="{767381F8-F057-4AB4-A7DB-9D67E1BC256E}">
      <dgm:prSet custT="1"/>
      <dgm:spPr/>
      <dgm:t>
        <a:bodyPr/>
        <a:lstStyle/>
        <a:p>
          <a:r>
            <a:rPr lang="en-US" sz="2400" dirty="0" smtClean="0"/>
            <a:t>Once a connection is in place, they can exchange data</a:t>
          </a:r>
          <a:endParaRPr lang="zh-CN" sz="2400" dirty="0"/>
        </a:p>
      </dgm:t>
    </dgm:pt>
    <dgm:pt modelId="{C4AE7DC7-BF5C-475D-BD4F-D5BFE8A4696E}" type="parTrans" cxnId="{BF943EF3-83F3-4B88-8E5A-D57769EBEE1E}">
      <dgm:prSet/>
      <dgm:spPr/>
      <dgm:t>
        <a:bodyPr/>
        <a:lstStyle/>
        <a:p>
          <a:endParaRPr lang="zh-CN" altLang="en-US"/>
        </a:p>
      </dgm:t>
    </dgm:pt>
    <dgm:pt modelId="{95AAC00F-DD6A-4B7D-BEBA-DAE2C7D7D511}" type="sibTrans" cxnId="{BF943EF3-83F3-4B88-8E5A-D57769EBEE1E}">
      <dgm:prSet/>
      <dgm:spPr/>
      <dgm:t>
        <a:bodyPr/>
        <a:lstStyle/>
        <a:p>
          <a:endParaRPr lang="zh-CN" altLang="en-US"/>
        </a:p>
      </dgm:t>
    </dgm:pt>
    <dgm:pt modelId="{D226A6D9-7BE9-44BD-A574-7BFB1AD8D0EA}">
      <dgm:prSet custT="1"/>
      <dgm:spPr/>
      <dgm:t>
        <a:bodyPr/>
        <a:lstStyle/>
        <a:p>
          <a:r>
            <a:rPr lang="en-US" sz="2400" dirty="0" smtClean="0"/>
            <a:t>When communication is complete</a:t>
          </a:r>
          <a:r>
            <a:rPr lang="zh-CN" sz="2400" dirty="0" smtClean="0"/>
            <a:t>，</a:t>
          </a:r>
          <a:r>
            <a:rPr lang="en-US" sz="2400" dirty="0" smtClean="0"/>
            <a:t>the connection must be terminated</a:t>
          </a:r>
          <a:endParaRPr lang="zh-CN" sz="2400" dirty="0"/>
        </a:p>
      </dgm:t>
    </dgm:pt>
    <dgm:pt modelId="{CDA9F979-B8B8-48DE-9FB4-5873AF3D638C}" type="parTrans" cxnId="{0A180D8A-FE1C-47E8-BFC4-196C8BACA58B}">
      <dgm:prSet/>
      <dgm:spPr/>
      <dgm:t>
        <a:bodyPr/>
        <a:lstStyle/>
        <a:p>
          <a:endParaRPr lang="zh-CN" altLang="en-US"/>
        </a:p>
      </dgm:t>
    </dgm:pt>
    <dgm:pt modelId="{4CAA23E1-3BC8-4B88-BF04-6B5BF05A0025}" type="sibTrans" cxnId="{0A180D8A-FE1C-47E8-BFC4-196C8BACA58B}">
      <dgm:prSet/>
      <dgm:spPr/>
      <dgm:t>
        <a:bodyPr/>
        <a:lstStyle/>
        <a:p>
          <a:endParaRPr lang="zh-CN" altLang="en-US"/>
        </a:p>
      </dgm:t>
    </dgm:pt>
    <dgm:pt modelId="{F5F4A0B5-DB06-438B-8F7A-A8B8FA8089EE}" type="pres">
      <dgm:prSet presAssocID="{708D141D-CE0E-40DC-AFB9-6574AF5D1EC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EACC3C8-D879-43CE-BBFB-1AF5708CBFC5}" type="pres">
      <dgm:prSet presAssocID="{0BFC4A9E-492F-425A-958D-2FFFBF90917A}" presName="parentLin" presStyleCnt="0"/>
      <dgm:spPr/>
    </dgm:pt>
    <dgm:pt modelId="{F3225794-B78F-47C5-BE01-08087AD99625}" type="pres">
      <dgm:prSet presAssocID="{0BFC4A9E-492F-425A-958D-2FFFBF90917A}" presName="parentLeftMargin" presStyleLbl="node1" presStyleIdx="0" presStyleCnt="1"/>
      <dgm:spPr/>
      <dgm:t>
        <a:bodyPr/>
        <a:lstStyle/>
        <a:p>
          <a:endParaRPr lang="zh-CN" altLang="en-US"/>
        </a:p>
      </dgm:t>
    </dgm:pt>
    <dgm:pt modelId="{E46998AA-7555-45E1-BBF8-4D357ADFDED8}" type="pres">
      <dgm:prSet presAssocID="{0BFC4A9E-492F-425A-958D-2FFFBF90917A}" presName="parentText" presStyleLbl="node1" presStyleIdx="0" presStyleCnt="1" custScaleX="121961" custScaleY="38873" custLinFactNeighborX="-5501" custLinFactNeighborY="-20519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AA71932-9211-4C0C-B92F-34A0F0FAC723}" type="pres">
      <dgm:prSet presAssocID="{0BFC4A9E-492F-425A-958D-2FFFBF90917A}" presName="negativeSpace" presStyleCnt="0"/>
      <dgm:spPr/>
    </dgm:pt>
    <dgm:pt modelId="{350431E7-4752-417E-AFBE-FAFD29211FEC}" type="pres">
      <dgm:prSet presAssocID="{0BFC4A9E-492F-425A-958D-2FFFBF90917A}" presName="childText" presStyleLbl="conFgAcc1" presStyleIdx="0" presStyleCnt="1" custScaleY="9199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F943EF3-83F3-4B88-8E5A-D57769EBEE1E}" srcId="{0BFC4A9E-492F-425A-958D-2FFFBF90917A}" destId="{767381F8-F057-4AB4-A7DB-9D67E1BC256E}" srcOrd="1" destOrd="0" parTransId="{C4AE7DC7-BF5C-475D-BD4F-D5BFE8A4696E}" sibTransId="{95AAC00F-DD6A-4B7D-BEBA-DAE2C7D7D511}"/>
    <dgm:cxn modelId="{0A180D8A-FE1C-47E8-BFC4-196C8BACA58B}" srcId="{0BFC4A9E-492F-425A-958D-2FFFBF90917A}" destId="{D226A6D9-7BE9-44BD-A574-7BFB1AD8D0EA}" srcOrd="2" destOrd="0" parTransId="{CDA9F979-B8B8-48DE-9FB4-5873AF3D638C}" sibTransId="{4CAA23E1-3BC8-4B88-BF04-6B5BF05A0025}"/>
    <dgm:cxn modelId="{22FCF6C9-5CC7-4F8D-B454-CB9BC90FC30E}" type="presOf" srcId="{0BFC4A9E-492F-425A-958D-2FFFBF90917A}" destId="{E46998AA-7555-45E1-BBF8-4D357ADFDED8}" srcOrd="1" destOrd="0" presId="urn:microsoft.com/office/officeart/2005/8/layout/list1"/>
    <dgm:cxn modelId="{9376E87A-2D8D-47EA-A9F2-03EAAEB24C4D}" type="presOf" srcId="{708D141D-CE0E-40DC-AFB9-6574AF5D1ECF}" destId="{F5F4A0B5-DB06-438B-8F7A-A8B8FA8089EE}" srcOrd="0" destOrd="0" presId="urn:microsoft.com/office/officeart/2005/8/layout/list1"/>
    <dgm:cxn modelId="{CDA273F2-2BDD-469C-9439-AB0DAF1F0453}" type="presOf" srcId="{D226A6D9-7BE9-44BD-A574-7BFB1AD8D0EA}" destId="{350431E7-4752-417E-AFBE-FAFD29211FEC}" srcOrd="0" destOrd="2" presId="urn:microsoft.com/office/officeart/2005/8/layout/list1"/>
    <dgm:cxn modelId="{405B17E9-33A3-46E8-8334-416A496A6009}" type="presOf" srcId="{767381F8-F057-4AB4-A7DB-9D67E1BC256E}" destId="{350431E7-4752-417E-AFBE-FAFD29211FEC}" srcOrd="0" destOrd="1" presId="urn:microsoft.com/office/officeart/2005/8/layout/list1"/>
    <dgm:cxn modelId="{9F3C8837-DC8F-4EA6-AB1A-10ADB1A9164B}" type="presOf" srcId="{0BFC4A9E-492F-425A-958D-2FFFBF90917A}" destId="{F3225794-B78F-47C5-BE01-08087AD99625}" srcOrd="0" destOrd="0" presId="urn:microsoft.com/office/officeart/2005/8/layout/list1"/>
    <dgm:cxn modelId="{431EA86D-2B74-4EC4-8DDF-0EC4C6123C59}" type="presOf" srcId="{C18510EE-8F3C-4807-A5D9-6885DDAB574C}" destId="{350431E7-4752-417E-AFBE-FAFD29211FEC}" srcOrd="0" destOrd="0" presId="urn:microsoft.com/office/officeart/2005/8/layout/list1"/>
    <dgm:cxn modelId="{64D12626-CC33-44D4-8F56-DDEA2F550A1D}" srcId="{0BFC4A9E-492F-425A-958D-2FFFBF90917A}" destId="{C18510EE-8F3C-4807-A5D9-6885DDAB574C}" srcOrd="0" destOrd="0" parTransId="{56EEB171-0825-44C3-ADF3-6377DA79FE0A}" sibTransId="{6EFAB76E-F5C8-48C9-B5DE-1DB23ADCA120}"/>
    <dgm:cxn modelId="{845D39A1-1D2D-42BB-B4F9-7B2C5E4AE356}" srcId="{708D141D-CE0E-40DC-AFB9-6574AF5D1ECF}" destId="{0BFC4A9E-492F-425A-958D-2FFFBF90917A}" srcOrd="0" destOrd="0" parTransId="{E3871D17-3DAF-4D17-A370-8102D8A0A112}" sibTransId="{C7F8E289-24E0-4D43-AC92-B76E6D36E720}"/>
    <dgm:cxn modelId="{9CED2379-C51A-4297-ABC9-73D6D1D34DC5}" type="presParOf" srcId="{F5F4A0B5-DB06-438B-8F7A-A8B8FA8089EE}" destId="{EEACC3C8-D879-43CE-BBFB-1AF5708CBFC5}" srcOrd="0" destOrd="0" presId="urn:microsoft.com/office/officeart/2005/8/layout/list1"/>
    <dgm:cxn modelId="{2AC6CD77-1F35-4159-B49D-D288186CA8E8}" type="presParOf" srcId="{EEACC3C8-D879-43CE-BBFB-1AF5708CBFC5}" destId="{F3225794-B78F-47C5-BE01-08087AD99625}" srcOrd="0" destOrd="0" presId="urn:microsoft.com/office/officeart/2005/8/layout/list1"/>
    <dgm:cxn modelId="{4180D73C-3255-4D19-8453-6DDAE36A1FEB}" type="presParOf" srcId="{EEACC3C8-D879-43CE-BBFB-1AF5708CBFC5}" destId="{E46998AA-7555-45E1-BBF8-4D357ADFDED8}" srcOrd="1" destOrd="0" presId="urn:microsoft.com/office/officeart/2005/8/layout/list1"/>
    <dgm:cxn modelId="{6D81C833-CB9A-4143-8C62-48D5A113787A}" type="presParOf" srcId="{F5F4A0B5-DB06-438B-8F7A-A8B8FA8089EE}" destId="{2AA71932-9211-4C0C-B92F-34A0F0FAC723}" srcOrd="1" destOrd="0" presId="urn:microsoft.com/office/officeart/2005/8/layout/list1"/>
    <dgm:cxn modelId="{019665B0-0543-45A2-BED8-48FD5900651E}" type="presParOf" srcId="{F5F4A0B5-DB06-438B-8F7A-A8B8FA8089EE}" destId="{350431E7-4752-417E-AFBE-FAFD29211FE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7B9B4697-081D-4585-8F70-CDE1563B5FE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CC205D0-E9BB-4958-985E-1D054CBB8545}">
      <dgm:prSet phldrT="[文本]" custT="1"/>
      <dgm:spPr/>
      <dgm:t>
        <a:bodyPr/>
        <a:lstStyle/>
        <a:p>
          <a:r>
            <a:rPr lang="en-US" altLang="zh-CN" sz="2000" dirty="0" smtClean="0">
              <a:latin typeface="Times New Roman" pitchFamily="18" charset="0"/>
            </a:rPr>
            <a:t>Electronic Mailbox address</a:t>
          </a:r>
          <a:endParaRPr lang="zh-CN" altLang="en-US" sz="2000" dirty="0"/>
        </a:p>
      </dgm:t>
    </dgm:pt>
    <dgm:pt modelId="{A28FCF50-6475-4F66-9052-B7B64E735689}" type="parTrans" cxnId="{178F89F6-E814-49FC-9F54-F0F486FE312A}">
      <dgm:prSet/>
      <dgm:spPr/>
      <dgm:t>
        <a:bodyPr/>
        <a:lstStyle/>
        <a:p>
          <a:endParaRPr lang="zh-CN" altLang="en-US"/>
        </a:p>
      </dgm:t>
    </dgm:pt>
    <dgm:pt modelId="{FBDDB95A-7B16-4221-92E8-52F2DB77076A}" type="sibTrans" cxnId="{178F89F6-E814-49FC-9F54-F0F486FE312A}">
      <dgm:prSet/>
      <dgm:spPr/>
      <dgm:t>
        <a:bodyPr/>
        <a:lstStyle/>
        <a:p>
          <a:endParaRPr lang="zh-CN" altLang="en-US"/>
        </a:p>
      </dgm:t>
    </dgm:pt>
    <dgm:pt modelId="{610ABBA0-1F4D-4FF8-9B23-81B1648FE487}">
      <dgm:prSet custT="1"/>
      <dgm:spPr/>
      <dgm:t>
        <a:bodyPr/>
        <a:lstStyle/>
        <a:p>
          <a:r>
            <a:rPr lang="en-US" sz="2000" dirty="0" err="1" smtClean="0"/>
            <a:t>mailbox@computer</a:t>
          </a:r>
          <a:endParaRPr lang="zh-CN" altLang="en-US" sz="2000" dirty="0"/>
        </a:p>
      </dgm:t>
    </dgm:pt>
    <dgm:pt modelId="{FF9A0008-C9F0-47DC-8963-EC830BA1AACE}" type="parTrans" cxnId="{E6F18824-45B6-4091-8255-6B2E019ABC55}">
      <dgm:prSet/>
      <dgm:spPr/>
      <dgm:t>
        <a:bodyPr/>
        <a:lstStyle/>
        <a:p>
          <a:endParaRPr lang="zh-CN" altLang="en-US"/>
        </a:p>
      </dgm:t>
    </dgm:pt>
    <dgm:pt modelId="{3C987F8C-CB4C-4472-B7EF-D26C2EBC38C3}" type="sibTrans" cxnId="{E6F18824-45B6-4091-8255-6B2E019ABC55}">
      <dgm:prSet/>
      <dgm:spPr/>
      <dgm:t>
        <a:bodyPr/>
        <a:lstStyle/>
        <a:p>
          <a:endParaRPr lang="zh-CN" altLang="en-US"/>
        </a:p>
      </dgm:t>
    </dgm:pt>
    <dgm:pt modelId="{E340EBE1-D8D7-441C-83B7-CD8E3B983B8B}">
      <dgm:prSet custT="1"/>
      <dgm:spPr/>
      <dgm:t>
        <a:bodyPr/>
        <a:lstStyle/>
        <a:p>
          <a:r>
            <a:rPr lang="en-US" altLang="zh-CN" sz="2000" dirty="0" smtClean="0">
              <a:latin typeface="Times New Roman" pitchFamily="18" charset="0"/>
            </a:rPr>
            <a:t>The</a:t>
          </a:r>
          <a:r>
            <a:rPr lang="en-US" altLang="zh-CN" sz="2000" dirty="0" smtClean="0">
              <a:solidFill>
                <a:srgbClr val="00B0F0"/>
              </a:solidFill>
              <a:latin typeface="Segoe Print" pitchFamily="2" charset="0"/>
            </a:rPr>
            <a:t> Types </a:t>
          </a:r>
          <a:r>
            <a:rPr lang="en-US" altLang="zh-CN" sz="2000" dirty="0" smtClean="0">
              <a:latin typeface="Times New Roman" pitchFamily="18" charset="0"/>
            </a:rPr>
            <a:t>of Mailbox Format</a:t>
          </a:r>
          <a:endParaRPr lang="zh-CN" altLang="en-US" sz="2000" dirty="0"/>
        </a:p>
      </dgm:t>
    </dgm:pt>
    <dgm:pt modelId="{BF4E63D9-C98A-419C-9EEC-B33803AA834A}" type="parTrans" cxnId="{F39FDA82-7505-437D-BE7F-F9FE9F28A0BC}">
      <dgm:prSet/>
      <dgm:spPr/>
      <dgm:t>
        <a:bodyPr/>
        <a:lstStyle/>
        <a:p>
          <a:endParaRPr lang="zh-CN" altLang="en-US"/>
        </a:p>
      </dgm:t>
    </dgm:pt>
    <dgm:pt modelId="{C51799D2-A919-4CC2-908E-2D8E486627AC}" type="sibTrans" cxnId="{F39FDA82-7505-437D-BE7F-F9FE9F28A0BC}">
      <dgm:prSet/>
      <dgm:spPr/>
      <dgm:t>
        <a:bodyPr/>
        <a:lstStyle/>
        <a:p>
          <a:endParaRPr lang="zh-CN" altLang="en-US"/>
        </a:p>
      </dgm:t>
    </dgm:pt>
    <dgm:pt modelId="{2BE2821E-6F09-4553-85CE-571DC66580CA}">
      <dgm:prSet custT="1"/>
      <dgm:spPr/>
      <dgm:t>
        <a:bodyPr/>
        <a:lstStyle/>
        <a:p>
          <a:pPr rtl="0"/>
          <a:r>
            <a:rPr lang="en-US" sz="2000" dirty="0" smtClean="0"/>
            <a:t>Login identifier</a:t>
          </a:r>
          <a:endParaRPr lang="zh-CN" altLang="en-US" sz="2000" dirty="0"/>
        </a:p>
      </dgm:t>
    </dgm:pt>
    <dgm:pt modelId="{A7DFD0CA-1690-4901-B583-4F50E1508CF9}" type="parTrans" cxnId="{7B6D28DE-0FC4-4FA4-A20F-063CCD972BA5}">
      <dgm:prSet/>
      <dgm:spPr/>
      <dgm:t>
        <a:bodyPr/>
        <a:lstStyle/>
        <a:p>
          <a:endParaRPr lang="zh-CN" altLang="en-US"/>
        </a:p>
      </dgm:t>
    </dgm:pt>
    <dgm:pt modelId="{42966E3C-0BF1-4673-B339-47281C3A27D7}" type="sibTrans" cxnId="{7B6D28DE-0FC4-4FA4-A20F-063CCD972BA5}">
      <dgm:prSet/>
      <dgm:spPr/>
      <dgm:t>
        <a:bodyPr/>
        <a:lstStyle/>
        <a:p>
          <a:endParaRPr lang="zh-CN" altLang="en-US"/>
        </a:p>
      </dgm:t>
    </dgm:pt>
    <dgm:pt modelId="{2F6D0835-5058-4EC4-B7D6-EA86C5AA8BF0}">
      <dgm:prSet custT="1"/>
      <dgm:spPr/>
      <dgm:t>
        <a:bodyPr/>
        <a:lstStyle/>
        <a:p>
          <a:pPr rtl="0"/>
          <a:r>
            <a:rPr lang="en-US" sz="2000" dirty="0" smtClean="0"/>
            <a:t>Any name</a:t>
          </a:r>
          <a:endParaRPr lang="zh-CN" altLang="en-US" sz="2000" dirty="0"/>
        </a:p>
      </dgm:t>
    </dgm:pt>
    <dgm:pt modelId="{C33FB85D-0CFA-4A54-B4D6-F464B183F4B7}" type="parTrans" cxnId="{D971E343-B8CB-4DE5-B788-302E31AB5036}">
      <dgm:prSet/>
      <dgm:spPr/>
      <dgm:t>
        <a:bodyPr/>
        <a:lstStyle/>
        <a:p>
          <a:endParaRPr lang="zh-CN" altLang="en-US"/>
        </a:p>
      </dgm:t>
    </dgm:pt>
    <dgm:pt modelId="{DD5884D6-BFA9-48D8-A5B7-9D8FFC7E4DCD}" type="sibTrans" cxnId="{D971E343-B8CB-4DE5-B788-302E31AB5036}">
      <dgm:prSet/>
      <dgm:spPr/>
      <dgm:t>
        <a:bodyPr/>
        <a:lstStyle/>
        <a:p>
          <a:endParaRPr lang="zh-CN" altLang="en-US"/>
        </a:p>
      </dgm:t>
    </dgm:pt>
    <dgm:pt modelId="{53EE655D-3EF5-4E89-932A-3FE1FA968E3D}">
      <dgm:prSet custT="1"/>
      <dgm:spPr/>
      <dgm:t>
        <a:bodyPr/>
        <a:lstStyle/>
        <a:p>
          <a:pPr marL="0" marR="0" lvl="0" indent="0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CN" sz="2000" dirty="0" smtClean="0"/>
            <a:t>A specified program </a:t>
          </a:r>
          <a:r>
            <a:rPr lang="en-US" sz="2000" dirty="0" smtClean="0"/>
            <a:t>can become the </a:t>
          </a:r>
          <a:r>
            <a:rPr lang="en-US" sz="2000" dirty="0" smtClean="0">
              <a:solidFill>
                <a:srgbClr val="00B0F0"/>
              </a:solidFill>
              <a:latin typeface="Segoe Print" pitchFamily="2" charset="0"/>
            </a:rPr>
            <a:t>mail clients</a:t>
          </a:r>
          <a:endParaRPr lang="zh-CN" altLang="en-US" sz="2000" dirty="0">
            <a:solidFill>
              <a:srgbClr val="00B0F0"/>
            </a:solidFill>
            <a:latin typeface="Segoe Print" pitchFamily="2" charset="0"/>
          </a:endParaRPr>
        </a:p>
      </dgm:t>
    </dgm:pt>
    <dgm:pt modelId="{334AF760-B49E-4987-B765-5C74F7036F88}" type="parTrans" cxnId="{C2D1EF25-292D-4371-BFAD-A650F88F2B70}">
      <dgm:prSet/>
      <dgm:spPr/>
      <dgm:t>
        <a:bodyPr/>
        <a:lstStyle/>
        <a:p>
          <a:endParaRPr lang="zh-CN" altLang="en-US"/>
        </a:p>
      </dgm:t>
    </dgm:pt>
    <dgm:pt modelId="{C4838D5A-DE93-4C6F-8E59-1A0735435B7B}" type="sibTrans" cxnId="{C2D1EF25-292D-4371-BFAD-A650F88F2B70}">
      <dgm:prSet/>
      <dgm:spPr/>
      <dgm:t>
        <a:bodyPr/>
        <a:lstStyle/>
        <a:p>
          <a:endParaRPr lang="zh-CN" altLang="en-US"/>
        </a:p>
      </dgm:t>
    </dgm:pt>
    <dgm:pt modelId="{11B05AB7-5DF7-411B-B401-016CB28D8057}">
      <dgm:prSet custT="1"/>
      <dgm:spPr/>
      <dgm:t>
        <a:bodyPr/>
        <a:lstStyle/>
        <a:p>
          <a:pPr rtl="0"/>
          <a:r>
            <a:rPr lang="en-US" altLang="zh-CN" sz="2000" dirty="0" smtClean="0">
              <a:solidFill>
                <a:srgbClr val="00B0F0"/>
              </a:solidFill>
              <a:latin typeface="Kristen ITC" pitchFamily="66" charset="0"/>
            </a:rPr>
            <a:t>New</a:t>
          </a:r>
          <a:r>
            <a:rPr lang="en-US" altLang="zh-CN" sz="2000" dirty="0" smtClean="0">
              <a:latin typeface="Times New Roman" pitchFamily="18" charset="0"/>
            </a:rPr>
            <a:t> E-Mail Feature</a:t>
          </a:r>
          <a:endParaRPr lang="zh-CN" altLang="en-US" sz="2000" dirty="0"/>
        </a:p>
      </dgm:t>
    </dgm:pt>
    <dgm:pt modelId="{643EDE5F-C2D4-41A4-93D9-F638D77D515B}" type="parTrans" cxnId="{0DCEAEF6-23A3-4C5E-9CEC-C396240585A0}">
      <dgm:prSet/>
      <dgm:spPr/>
      <dgm:t>
        <a:bodyPr/>
        <a:lstStyle/>
        <a:p>
          <a:endParaRPr lang="zh-CN" altLang="en-US"/>
        </a:p>
      </dgm:t>
    </dgm:pt>
    <dgm:pt modelId="{D9044507-C4B3-4F59-8134-BF4CCE16E1E0}" type="sibTrans" cxnId="{0DCEAEF6-23A3-4C5E-9CEC-C396240585A0}">
      <dgm:prSet/>
      <dgm:spPr/>
      <dgm:t>
        <a:bodyPr/>
        <a:lstStyle/>
        <a:p>
          <a:endParaRPr lang="zh-CN" altLang="en-US"/>
        </a:p>
      </dgm:t>
    </dgm:pt>
    <dgm:pt modelId="{17B7A9AD-B330-413F-803C-9249701D3A1C}">
      <dgm:prSet custT="1"/>
      <dgm:spPr/>
      <dgm:t>
        <a:bodyPr/>
        <a:lstStyle/>
        <a:p>
          <a:r>
            <a:rPr lang="en-US" sz="2000" dirty="0" smtClean="0"/>
            <a:t>Once the message arrives at a mailbox’s computer</a:t>
          </a:r>
          <a:r>
            <a:rPr lang="zh-CN" sz="2000" dirty="0" smtClean="0"/>
            <a:t>，</a:t>
          </a:r>
          <a:r>
            <a:rPr lang="en-US" sz="2000" dirty="0" smtClean="0"/>
            <a:t>local software uses the first part of the address to select a particular mailbox</a:t>
          </a:r>
          <a:endParaRPr lang="en-US" altLang="zh-CN" sz="2000" dirty="0" smtClean="0"/>
        </a:p>
      </dgm:t>
    </dgm:pt>
    <dgm:pt modelId="{0447D787-EB49-4ADB-B2F5-7283F52D5112}" type="parTrans" cxnId="{4EABC81B-4E1C-4455-A569-4F516D86156B}">
      <dgm:prSet/>
      <dgm:spPr/>
      <dgm:t>
        <a:bodyPr/>
        <a:lstStyle/>
        <a:p>
          <a:endParaRPr lang="zh-CN" altLang="en-US"/>
        </a:p>
      </dgm:t>
    </dgm:pt>
    <dgm:pt modelId="{754672DA-21B3-415C-85E2-44C12B7BA2B9}" type="sibTrans" cxnId="{4EABC81B-4E1C-4455-A569-4F516D86156B}">
      <dgm:prSet/>
      <dgm:spPr/>
      <dgm:t>
        <a:bodyPr/>
        <a:lstStyle/>
        <a:p>
          <a:endParaRPr lang="zh-CN" altLang="en-US"/>
        </a:p>
      </dgm:t>
    </dgm:pt>
    <dgm:pt modelId="{240497BE-4E1E-4838-9348-530C6D01BF74}">
      <dgm:prSet custT="1"/>
      <dgm:spPr/>
      <dgm:t>
        <a:bodyPr/>
        <a:lstStyle/>
        <a:p>
          <a:r>
            <a:rPr lang="en-US" sz="2000" dirty="0" smtClean="0"/>
            <a:t>E-mail software on the sender’s computer uses the second part of the address to send a message</a:t>
          </a:r>
          <a:endParaRPr lang="en-US" altLang="zh-CN" sz="2000" dirty="0" smtClean="0"/>
        </a:p>
      </dgm:t>
    </dgm:pt>
    <dgm:pt modelId="{60DE3562-C2EB-4C00-B002-5B2FA82B280A}" type="parTrans" cxnId="{1E313BE9-EAC5-4E5A-B192-462EEF17A1A2}">
      <dgm:prSet/>
      <dgm:spPr/>
      <dgm:t>
        <a:bodyPr/>
        <a:lstStyle/>
        <a:p>
          <a:endParaRPr lang="zh-CN" altLang="en-US"/>
        </a:p>
      </dgm:t>
    </dgm:pt>
    <dgm:pt modelId="{EC6BA21A-49A7-4766-BE8C-80CFDD87850A}" type="sibTrans" cxnId="{1E313BE9-EAC5-4E5A-B192-462EEF17A1A2}">
      <dgm:prSet/>
      <dgm:spPr/>
      <dgm:t>
        <a:bodyPr/>
        <a:lstStyle/>
        <a:p>
          <a:endParaRPr lang="zh-CN" altLang="en-US"/>
        </a:p>
      </dgm:t>
    </dgm:pt>
    <dgm:pt modelId="{C88ECAF5-6BA9-4B16-96CC-E003A385A722}" type="pres">
      <dgm:prSet presAssocID="{7B9B4697-081D-4585-8F70-CDE1563B5FE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01862C8-9F84-4D54-8C59-483293ECDC51}" type="pres">
      <dgm:prSet presAssocID="{ACC205D0-E9BB-4958-985E-1D054CBB8545}" presName="parentLin" presStyleCnt="0"/>
      <dgm:spPr/>
    </dgm:pt>
    <dgm:pt modelId="{762B42E5-8CF5-4908-BBFA-208D1A1E258B}" type="pres">
      <dgm:prSet presAssocID="{ACC205D0-E9BB-4958-985E-1D054CBB8545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82B4EAEA-32E4-49AB-A3A1-1FF494D2F89F}" type="pres">
      <dgm:prSet presAssocID="{ACC205D0-E9BB-4958-985E-1D054CBB8545}" presName="parentText" presStyleLbl="node1" presStyleIdx="0" presStyleCnt="3" custScaleX="128711" custScaleY="145208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62B59A1-DD98-4820-BF01-E7D50B5C9F4E}" type="pres">
      <dgm:prSet presAssocID="{ACC205D0-E9BB-4958-985E-1D054CBB8545}" presName="negativeSpace" presStyleCnt="0"/>
      <dgm:spPr/>
    </dgm:pt>
    <dgm:pt modelId="{A02D40AC-DF7C-429D-A3C9-6DED4C9AA0BD}" type="pres">
      <dgm:prSet presAssocID="{ACC205D0-E9BB-4958-985E-1D054CBB8545}" presName="childText" presStyleLbl="conFgAcc1" presStyleIdx="0" presStyleCnt="3" custScaleY="9401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204071-3D5C-427C-ADC3-9FFA499A388A}" type="pres">
      <dgm:prSet presAssocID="{FBDDB95A-7B16-4221-92E8-52F2DB77076A}" presName="spaceBetweenRectangles" presStyleCnt="0"/>
      <dgm:spPr/>
    </dgm:pt>
    <dgm:pt modelId="{21C69008-B04B-4424-9513-CB35DFBB6E6E}" type="pres">
      <dgm:prSet presAssocID="{E340EBE1-D8D7-441C-83B7-CD8E3B983B8B}" presName="parentLin" presStyleCnt="0"/>
      <dgm:spPr/>
    </dgm:pt>
    <dgm:pt modelId="{258E4EE3-6CBE-41C6-AA45-A3FECAF1A04B}" type="pres">
      <dgm:prSet presAssocID="{E340EBE1-D8D7-441C-83B7-CD8E3B983B8B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009C4B96-9956-4589-AC04-327A344F6246}" type="pres">
      <dgm:prSet presAssocID="{E340EBE1-D8D7-441C-83B7-CD8E3B983B8B}" presName="parentText" presStyleLbl="node1" presStyleIdx="1" presStyleCnt="3" custScaleY="18452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A567170-EAA0-4AD6-ADD6-1F4408BF770C}" type="pres">
      <dgm:prSet presAssocID="{E340EBE1-D8D7-441C-83B7-CD8E3B983B8B}" presName="negativeSpace" presStyleCnt="0"/>
      <dgm:spPr/>
    </dgm:pt>
    <dgm:pt modelId="{22C4E6E7-5285-4E3B-9945-E2AFF588F974}" type="pres">
      <dgm:prSet presAssocID="{E340EBE1-D8D7-441C-83B7-CD8E3B983B8B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85B96B6-02F7-41DB-8DA7-D5F680CF7728}" type="pres">
      <dgm:prSet presAssocID="{C51799D2-A919-4CC2-908E-2D8E486627AC}" presName="spaceBetweenRectangles" presStyleCnt="0"/>
      <dgm:spPr/>
    </dgm:pt>
    <dgm:pt modelId="{E96A966B-A704-4D61-92EA-3431CCE8C24A}" type="pres">
      <dgm:prSet presAssocID="{11B05AB7-5DF7-411B-B401-016CB28D8057}" presName="parentLin" presStyleCnt="0"/>
      <dgm:spPr/>
    </dgm:pt>
    <dgm:pt modelId="{2D14CFDD-8163-4525-BC68-57FACD564DA6}" type="pres">
      <dgm:prSet presAssocID="{11B05AB7-5DF7-411B-B401-016CB28D8057}" presName="parentLeftMargin" presStyleLbl="node1" presStyleIdx="1" presStyleCnt="3"/>
      <dgm:spPr/>
      <dgm:t>
        <a:bodyPr/>
        <a:lstStyle/>
        <a:p>
          <a:endParaRPr lang="zh-CN" altLang="en-US"/>
        </a:p>
      </dgm:t>
    </dgm:pt>
    <dgm:pt modelId="{0CE5B468-A40C-4C1E-AE7B-EF690CBCAEB5}" type="pres">
      <dgm:prSet presAssocID="{11B05AB7-5DF7-411B-B401-016CB28D8057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B5C426-90DC-421B-87D5-90FECE9BDF74}" type="pres">
      <dgm:prSet presAssocID="{11B05AB7-5DF7-411B-B401-016CB28D8057}" presName="negativeSpace" presStyleCnt="0"/>
      <dgm:spPr/>
    </dgm:pt>
    <dgm:pt modelId="{B3528114-AD14-4436-A40A-0999A1E058D0}" type="pres">
      <dgm:prSet presAssocID="{11B05AB7-5DF7-411B-B401-016CB28D8057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EABC81B-4E1C-4455-A569-4F516D86156B}" srcId="{610ABBA0-1F4D-4FF8-9B23-81B1648FE487}" destId="{17B7A9AD-B330-413F-803C-9249701D3A1C}" srcOrd="1" destOrd="0" parTransId="{0447D787-EB49-4ADB-B2F5-7283F52D5112}" sibTransId="{754672DA-21B3-415C-85E2-44C12B7BA2B9}"/>
    <dgm:cxn modelId="{F39FDA82-7505-437D-BE7F-F9FE9F28A0BC}" srcId="{7B9B4697-081D-4585-8F70-CDE1563B5FED}" destId="{E340EBE1-D8D7-441C-83B7-CD8E3B983B8B}" srcOrd="1" destOrd="0" parTransId="{BF4E63D9-C98A-419C-9EEC-B33803AA834A}" sibTransId="{C51799D2-A919-4CC2-908E-2D8E486627AC}"/>
    <dgm:cxn modelId="{C2D1EF25-292D-4371-BFAD-A650F88F2B70}" srcId="{11B05AB7-5DF7-411B-B401-016CB28D8057}" destId="{53EE655D-3EF5-4E89-932A-3FE1FA968E3D}" srcOrd="0" destOrd="0" parTransId="{334AF760-B49E-4987-B765-5C74F7036F88}" sibTransId="{C4838D5A-DE93-4C6F-8E59-1A0735435B7B}"/>
    <dgm:cxn modelId="{0DCEAEF6-23A3-4C5E-9CEC-C396240585A0}" srcId="{7B9B4697-081D-4585-8F70-CDE1563B5FED}" destId="{11B05AB7-5DF7-411B-B401-016CB28D8057}" srcOrd="2" destOrd="0" parTransId="{643EDE5F-C2D4-41A4-93D9-F638D77D515B}" sibTransId="{D9044507-C4B3-4F59-8134-BF4CCE16E1E0}"/>
    <dgm:cxn modelId="{7B6D28DE-0FC4-4FA4-A20F-063CCD972BA5}" srcId="{E340EBE1-D8D7-441C-83B7-CD8E3B983B8B}" destId="{2BE2821E-6F09-4553-85CE-571DC66580CA}" srcOrd="0" destOrd="0" parTransId="{A7DFD0CA-1690-4901-B583-4F50E1508CF9}" sibTransId="{42966E3C-0BF1-4673-B339-47281C3A27D7}"/>
    <dgm:cxn modelId="{ACBB2446-51FB-4917-A5BD-44ABE49BE9DF}" type="presOf" srcId="{7B9B4697-081D-4585-8F70-CDE1563B5FED}" destId="{C88ECAF5-6BA9-4B16-96CC-E003A385A722}" srcOrd="0" destOrd="0" presId="urn:microsoft.com/office/officeart/2005/8/layout/list1"/>
    <dgm:cxn modelId="{0DE79759-6D05-490B-A617-221DEC9E6EF6}" type="presOf" srcId="{53EE655D-3EF5-4E89-932A-3FE1FA968E3D}" destId="{B3528114-AD14-4436-A40A-0999A1E058D0}" srcOrd="0" destOrd="0" presId="urn:microsoft.com/office/officeart/2005/8/layout/list1"/>
    <dgm:cxn modelId="{E6F18824-45B6-4091-8255-6B2E019ABC55}" srcId="{ACC205D0-E9BB-4958-985E-1D054CBB8545}" destId="{610ABBA0-1F4D-4FF8-9B23-81B1648FE487}" srcOrd="0" destOrd="0" parTransId="{FF9A0008-C9F0-47DC-8963-EC830BA1AACE}" sibTransId="{3C987F8C-CB4C-4472-B7EF-D26C2EBC38C3}"/>
    <dgm:cxn modelId="{174D236A-5A60-4261-9097-2E5408DFBA67}" type="presOf" srcId="{11B05AB7-5DF7-411B-B401-016CB28D8057}" destId="{0CE5B468-A40C-4C1E-AE7B-EF690CBCAEB5}" srcOrd="1" destOrd="0" presId="urn:microsoft.com/office/officeart/2005/8/layout/list1"/>
    <dgm:cxn modelId="{4198B31D-CEF3-4977-8474-D78B28773449}" type="presOf" srcId="{240497BE-4E1E-4838-9348-530C6D01BF74}" destId="{A02D40AC-DF7C-429D-A3C9-6DED4C9AA0BD}" srcOrd="0" destOrd="1" presId="urn:microsoft.com/office/officeart/2005/8/layout/list1"/>
    <dgm:cxn modelId="{7C17FDCD-D6C2-4BDD-86D6-B0710B613E88}" type="presOf" srcId="{11B05AB7-5DF7-411B-B401-016CB28D8057}" destId="{2D14CFDD-8163-4525-BC68-57FACD564DA6}" srcOrd="0" destOrd="0" presId="urn:microsoft.com/office/officeart/2005/8/layout/list1"/>
    <dgm:cxn modelId="{178F89F6-E814-49FC-9F54-F0F486FE312A}" srcId="{7B9B4697-081D-4585-8F70-CDE1563B5FED}" destId="{ACC205D0-E9BB-4958-985E-1D054CBB8545}" srcOrd="0" destOrd="0" parTransId="{A28FCF50-6475-4F66-9052-B7B64E735689}" sibTransId="{FBDDB95A-7B16-4221-92E8-52F2DB77076A}"/>
    <dgm:cxn modelId="{0E7A8F33-1902-4E2F-8A39-40148AEC287F}" type="presOf" srcId="{2BE2821E-6F09-4553-85CE-571DC66580CA}" destId="{22C4E6E7-5285-4E3B-9945-E2AFF588F974}" srcOrd="0" destOrd="0" presId="urn:microsoft.com/office/officeart/2005/8/layout/list1"/>
    <dgm:cxn modelId="{1E313BE9-EAC5-4E5A-B192-462EEF17A1A2}" srcId="{610ABBA0-1F4D-4FF8-9B23-81B1648FE487}" destId="{240497BE-4E1E-4838-9348-530C6D01BF74}" srcOrd="0" destOrd="0" parTransId="{60DE3562-C2EB-4C00-B002-5B2FA82B280A}" sibTransId="{EC6BA21A-49A7-4766-BE8C-80CFDD87850A}"/>
    <dgm:cxn modelId="{D971E343-B8CB-4DE5-B788-302E31AB5036}" srcId="{E340EBE1-D8D7-441C-83B7-CD8E3B983B8B}" destId="{2F6D0835-5058-4EC4-B7D6-EA86C5AA8BF0}" srcOrd="1" destOrd="0" parTransId="{C33FB85D-0CFA-4A54-B4D6-F464B183F4B7}" sibTransId="{DD5884D6-BFA9-48D8-A5B7-9D8FFC7E4DCD}"/>
    <dgm:cxn modelId="{2922D6D4-1AEA-4B6A-8E32-8D853CEE3A92}" type="presOf" srcId="{E340EBE1-D8D7-441C-83B7-CD8E3B983B8B}" destId="{258E4EE3-6CBE-41C6-AA45-A3FECAF1A04B}" srcOrd="0" destOrd="0" presId="urn:microsoft.com/office/officeart/2005/8/layout/list1"/>
    <dgm:cxn modelId="{0441E409-4894-4F9E-AD41-F3C6F1E033D7}" type="presOf" srcId="{610ABBA0-1F4D-4FF8-9B23-81B1648FE487}" destId="{A02D40AC-DF7C-429D-A3C9-6DED4C9AA0BD}" srcOrd="0" destOrd="0" presId="urn:microsoft.com/office/officeart/2005/8/layout/list1"/>
    <dgm:cxn modelId="{5D307DCB-ADA8-42EA-9FE3-B78CF4433E12}" type="presOf" srcId="{ACC205D0-E9BB-4958-985E-1D054CBB8545}" destId="{82B4EAEA-32E4-49AB-A3A1-1FF494D2F89F}" srcOrd="1" destOrd="0" presId="urn:microsoft.com/office/officeart/2005/8/layout/list1"/>
    <dgm:cxn modelId="{214D632D-B80F-461E-AF9E-091508C7BFF3}" type="presOf" srcId="{ACC205D0-E9BB-4958-985E-1D054CBB8545}" destId="{762B42E5-8CF5-4908-BBFA-208D1A1E258B}" srcOrd="0" destOrd="0" presId="urn:microsoft.com/office/officeart/2005/8/layout/list1"/>
    <dgm:cxn modelId="{69E13999-E0F3-4E29-9FF6-95CFAD78B935}" type="presOf" srcId="{E340EBE1-D8D7-441C-83B7-CD8E3B983B8B}" destId="{009C4B96-9956-4589-AC04-327A344F6246}" srcOrd="1" destOrd="0" presId="urn:microsoft.com/office/officeart/2005/8/layout/list1"/>
    <dgm:cxn modelId="{54DFA72B-BDD0-40F7-AC13-11B30E93209A}" type="presOf" srcId="{17B7A9AD-B330-413F-803C-9249701D3A1C}" destId="{A02D40AC-DF7C-429D-A3C9-6DED4C9AA0BD}" srcOrd="0" destOrd="2" presId="urn:microsoft.com/office/officeart/2005/8/layout/list1"/>
    <dgm:cxn modelId="{EEAEA945-D1F7-40C1-82CA-7C762D528194}" type="presOf" srcId="{2F6D0835-5058-4EC4-B7D6-EA86C5AA8BF0}" destId="{22C4E6E7-5285-4E3B-9945-E2AFF588F974}" srcOrd="0" destOrd="1" presId="urn:microsoft.com/office/officeart/2005/8/layout/list1"/>
    <dgm:cxn modelId="{1B7B6FBC-AA2C-4699-AB08-97909A9E53D0}" type="presParOf" srcId="{C88ECAF5-6BA9-4B16-96CC-E003A385A722}" destId="{501862C8-9F84-4D54-8C59-483293ECDC51}" srcOrd="0" destOrd="0" presId="urn:microsoft.com/office/officeart/2005/8/layout/list1"/>
    <dgm:cxn modelId="{0B2BBBA2-3FF1-49AB-B61F-9F4923859950}" type="presParOf" srcId="{501862C8-9F84-4D54-8C59-483293ECDC51}" destId="{762B42E5-8CF5-4908-BBFA-208D1A1E258B}" srcOrd="0" destOrd="0" presId="urn:microsoft.com/office/officeart/2005/8/layout/list1"/>
    <dgm:cxn modelId="{8C37E90B-8B8F-4975-9286-DD3CED02B5CB}" type="presParOf" srcId="{501862C8-9F84-4D54-8C59-483293ECDC51}" destId="{82B4EAEA-32E4-49AB-A3A1-1FF494D2F89F}" srcOrd="1" destOrd="0" presId="urn:microsoft.com/office/officeart/2005/8/layout/list1"/>
    <dgm:cxn modelId="{08C1AF09-FF3C-4563-BC6E-0D6D50DCF443}" type="presParOf" srcId="{C88ECAF5-6BA9-4B16-96CC-E003A385A722}" destId="{B62B59A1-DD98-4820-BF01-E7D50B5C9F4E}" srcOrd="1" destOrd="0" presId="urn:microsoft.com/office/officeart/2005/8/layout/list1"/>
    <dgm:cxn modelId="{42497EEB-6809-4880-99B0-F84EB8064F58}" type="presParOf" srcId="{C88ECAF5-6BA9-4B16-96CC-E003A385A722}" destId="{A02D40AC-DF7C-429D-A3C9-6DED4C9AA0BD}" srcOrd="2" destOrd="0" presId="urn:microsoft.com/office/officeart/2005/8/layout/list1"/>
    <dgm:cxn modelId="{B018B4BA-C94E-4DEF-B07E-82CE5AEA997A}" type="presParOf" srcId="{C88ECAF5-6BA9-4B16-96CC-E003A385A722}" destId="{BB204071-3D5C-427C-ADC3-9FFA499A388A}" srcOrd="3" destOrd="0" presId="urn:microsoft.com/office/officeart/2005/8/layout/list1"/>
    <dgm:cxn modelId="{2993D4D0-0FF1-4A63-8539-832B4ABC5F2D}" type="presParOf" srcId="{C88ECAF5-6BA9-4B16-96CC-E003A385A722}" destId="{21C69008-B04B-4424-9513-CB35DFBB6E6E}" srcOrd="4" destOrd="0" presId="urn:microsoft.com/office/officeart/2005/8/layout/list1"/>
    <dgm:cxn modelId="{E9334256-16C5-4284-BF0B-7D5EC79ED2C2}" type="presParOf" srcId="{21C69008-B04B-4424-9513-CB35DFBB6E6E}" destId="{258E4EE3-6CBE-41C6-AA45-A3FECAF1A04B}" srcOrd="0" destOrd="0" presId="urn:microsoft.com/office/officeart/2005/8/layout/list1"/>
    <dgm:cxn modelId="{F8C99AFA-4A76-4D22-8640-54C750EFC232}" type="presParOf" srcId="{21C69008-B04B-4424-9513-CB35DFBB6E6E}" destId="{009C4B96-9956-4589-AC04-327A344F6246}" srcOrd="1" destOrd="0" presId="urn:microsoft.com/office/officeart/2005/8/layout/list1"/>
    <dgm:cxn modelId="{81CF1657-B51C-4E1B-8CA6-1EEA9E5A3DC8}" type="presParOf" srcId="{C88ECAF5-6BA9-4B16-96CC-E003A385A722}" destId="{1A567170-EAA0-4AD6-ADD6-1F4408BF770C}" srcOrd="5" destOrd="0" presId="urn:microsoft.com/office/officeart/2005/8/layout/list1"/>
    <dgm:cxn modelId="{DF1EA34D-61FA-4AA4-A1F7-6817903B0426}" type="presParOf" srcId="{C88ECAF5-6BA9-4B16-96CC-E003A385A722}" destId="{22C4E6E7-5285-4E3B-9945-E2AFF588F974}" srcOrd="6" destOrd="0" presId="urn:microsoft.com/office/officeart/2005/8/layout/list1"/>
    <dgm:cxn modelId="{1701D661-9B83-4EDE-B40C-AE048A103B9D}" type="presParOf" srcId="{C88ECAF5-6BA9-4B16-96CC-E003A385A722}" destId="{D85B96B6-02F7-41DB-8DA7-D5F680CF7728}" srcOrd="7" destOrd="0" presId="urn:microsoft.com/office/officeart/2005/8/layout/list1"/>
    <dgm:cxn modelId="{863AAFEA-CCDD-488D-8B0C-9B7421A94EB1}" type="presParOf" srcId="{C88ECAF5-6BA9-4B16-96CC-E003A385A722}" destId="{E96A966B-A704-4D61-92EA-3431CCE8C24A}" srcOrd="8" destOrd="0" presId="urn:microsoft.com/office/officeart/2005/8/layout/list1"/>
    <dgm:cxn modelId="{3AC7718C-88D6-4435-B2F6-477FE864CC79}" type="presParOf" srcId="{E96A966B-A704-4D61-92EA-3431CCE8C24A}" destId="{2D14CFDD-8163-4525-BC68-57FACD564DA6}" srcOrd="0" destOrd="0" presId="urn:microsoft.com/office/officeart/2005/8/layout/list1"/>
    <dgm:cxn modelId="{C2F5ACAE-7D56-4A35-B39C-DE202ABF5C67}" type="presParOf" srcId="{E96A966B-A704-4D61-92EA-3431CCE8C24A}" destId="{0CE5B468-A40C-4C1E-AE7B-EF690CBCAEB5}" srcOrd="1" destOrd="0" presId="urn:microsoft.com/office/officeart/2005/8/layout/list1"/>
    <dgm:cxn modelId="{7602039F-37F6-4C05-8D9E-29A70AD0B3BD}" type="presParOf" srcId="{C88ECAF5-6BA9-4B16-96CC-E003A385A722}" destId="{99B5C426-90DC-421B-87D5-90FECE9BDF74}" srcOrd="9" destOrd="0" presId="urn:microsoft.com/office/officeart/2005/8/layout/list1"/>
    <dgm:cxn modelId="{1C4FDF96-2E21-44EE-AE2A-57B7F686FD31}" type="presParOf" srcId="{C88ECAF5-6BA9-4B16-96CC-E003A385A722}" destId="{B3528114-AD14-4436-A40A-0999A1E058D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E7CD705D-9412-4332-9FE2-B08E00B96120}" type="doc">
      <dgm:prSet loTypeId="urn:microsoft.com/office/officeart/2009/layout/ReverseList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73105E5-F878-4E84-9994-997D680F3672}">
      <dgm:prSet custT="1"/>
      <dgm:spPr/>
      <dgm:t>
        <a:bodyPr/>
        <a:lstStyle/>
        <a:p>
          <a:pPr rtl="0"/>
          <a:r>
            <a:rPr lang="en-US" sz="2800" dirty="0" smtClean="0"/>
            <a:t>Mail Transfer System</a:t>
          </a:r>
          <a:endParaRPr lang="zh-CN" sz="2800" dirty="0"/>
        </a:p>
      </dgm:t>
    </dgm:pt>
    <dgm:pt modelId="{53A0EA5D-9186-43E3-A50B-DD6E7DF555DB}" type="parTrans" cxnId="{EBD2C721-6530-4FDD-80A1-DBB6543AE129}">
      <dgm:prSet/>
      <dgm:spPr/>
      <dgm:t>
        <a:bodyPr/>
        <a:lstStyle/>
        <a:p>
          <a:endParaRPr lang="zh-CN" altLang="en-US"/>
        </a:p>
      </dgm:t>
    </dgm:pt>
    <dgm:pt modelId="{6CFB1DCC-EE28-425D-914F-5C89F733D35C}" type="sibTrans" cxnId="{EBD2C721-6530-4FDD-80A1-DBB6543AE129}">
      <dgm:prSet/>
      <dgm:spPr/>
      <dgm:t>
        <a:bodyPr/>
        <a:lstStyle/>
        <a:p>
          <a:endParaRPr lang="zh-CN" altLang="en-US"/>
        </a:p>
      </dgm:t>
    </dgm:pt>
    <dgm:pt modelId="{102691C2-CD5B-4974-A093-A6B1DD8E7306}">
      <dgm:prSet custT="1"/>
      <dgm:spPr/>
      <dgm:t>
        <a:bodyPr/>
        <a:lstStyle/>
        <a:p>
          <a:pPr rtl="0"/>
          <a:r>
            <a:rPr lang="en-US" sz="2800" dirty="0" smtClean="0"/>
            <a:t>Mail Access System</a:t>
          </a:r>
          <a:endParaRPr lang="zh-CN" sz="2800" dirty="0"/>
        </a:p>
      </dgm:t>
    </dgm:pt>
    <dgm:pt modelId="{EB39AE8D-B924-41A7-8B23-3FF0591B4E19}" type="parTrans" cxnId="{915C0AC3-C36A-424C-B4DD-C33BF2F27AF6}">
      <dgm:prSet/>
      <dgm:spPr/>
      <dgm:t>
        <a:bodyPr/>
        <a:lstStyle/>
        <a:p>
          <a:endParaRPr lang="zh-CN" altLang="en-US"/>
        </a:p>
      </dgm:t>
    </dgm:pt>
    <dgm:pt modelId="{362428AE-4AF3-419D-88B4-2ED02A152391}" type="sibTrans" cxnId="{915C0AC3-C36A-424C-B4DD-C33BF2F27AF6}">
      <dgm:prSet/>
      <dgm:spPr/>
      <dgm:t>
        <a:bodyPr/>
        <a:lstStyle/>
        <a:p>
          <a:endParaRPr lang="zh-CN" altLang="en-US"/>
        </a:p>
      </dgm:t>
    </dgm:pt>
    <dgm:pt modelId="{B45ED0C1-F7E1-42BF-863B-531273B7C9BF}" type="pres">
      <dgm:prSet presAssocID="{E7CD705D-9412-4332-9FE2-B08E00B96120}" presName="Name0" presStyleCnt="0">
        <dgm:presLayoutVars>
          <dgm:chMax val="2"/>
          <dgm:chPref val="2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C0562F7E-9E1A-410C-8824-983D63F72363}" type="pres">
      <dgm:prSet presAssocID="{E7CD705D-9412-4332-9FE2-B08E00B96120}" presName="LeftText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6C5508E-2BA3-43A5-B6CD-EB8C0EFF191D}" type="pres">
      <dgm:prSet presAssocID="{E7CD705D-9412-4332-9FE2-B08E00B96120}" presName="LeftNode" presStyleLbl="bgImgPlace1" presStyleIdx="0" presStyleCnt="2" custScaleX="337925" custLinFactNeighborX="-97260" custLinFactNeighborY="-560">
        <dgm:presLayoutVars>
          <dgm:chMax val="2"/>
          <dgm:chPref val="2"/>
        </dgm:presLayoutVars>
      </dgm:prSet>
      <dgm:spPr/>
      <dgm:t>
        <a:bodyPr/>
        <a:lstStyle/>
        <a:p>
          <a:endParaRPr lang="zh-CN" altLang="en-US"/>
        </a:p>
      </dgm:t>
    </dgm:pt>
    <dgm:pt modelId="{37E5B02C-8FF6-4A07-AFB1-3CCFC6AC3AD1}" type="pres">
      <dgm:prSet presAssocID="{E7CD705D-9412-4332-9FE2-B08E00B96120}" presName="RightText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7EF9A0D-D69C-48B1-9D23-75A3ED385CE5}" type="pres">
      <dgm:prSet presAssocID="{E7CD705D-9412-4332-9FE2-B08E00B96120}" presName="RightNode" presStyleLbl="bgImgPlace1" presStyleIdx="1" presStyleCnt="2" custScaleX="277666" custLinFactNeighborX="59190" custLinFactNeighborY="-560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307FE8DF-602A-4F92-98D2-576A8355E114}" type="pres">
      <dgm:prSet presAssocID="{E7CD705D-9412-4332-9FE2-B08E00B96120}" presName="TopArrow" presStyleLbl="node1" presStyleIdx="0" presStyleCnt="2" custScaleX="248824"/>
      <dgm:spPr/>
    </dgm:pt>
    <dgm:pt modelId="{37EDAF85-6297-46F9-B1BB-92F01F8204E1}" type="pres">
      <dgm:prSet presAssocID="{E7CD705D-9412-4332-9FE2-B08E00B96120}" presName="BottomArrow" presStyleLbl="node1" presStyleIdx="1" presStyleCnt="2" custScaleX="248844"/>
      <dgm:spPr/>
    </dgm:pt>
  </dgm:ptLst>
  <dgm:cxnLst>
    <dgm:cxn modelId="{D18D2229-199B-4430-923A-E0407A4EFA22}" type="presOf" srcId="{102691C2-CD5B-4974-A093-A6B1DD8E7306}" destId="{87EF9A0D-D69C-48B1-9D23-75A3ED385CE5}" srcOrd="1" destOrd="0" presId="urn:microsoft.com/office/officeart/2009/layout/ReverseList"/>
    <dgm:cxn modelId="{915C0AC3-C36A-424C-B4DD-C33BF2F27AF6}" srcId="{E7CD705D-9412-4332-9FE2-B08E00B96120}" destId="{102691C2-CD5B-4974-A093-A6B1DD8E7306}" srcOrd="1" destOrd="0" parTransId="{EB39AE8D-B924-41A7-8B23-3FF0591B4E19}" sibTransId="{362428AE-4AF3-419D-88B4-2ED02A152391}"/>
    <dgm:cxn modelId="{027969A7-D282-4262-B232-E0D0F7068BF5}" type="presOf" srcId="{173105E5-F878-4E84-9994-997D680F3672}" destId="{C0562F7E-9E1A-410C-8824-983D63F72363}" srcOrd="0" destOrd="0" presId="urn:microsoft.com/office/officeart/2009/layout/ReverseList"/>
    <dgm:cxn modelId="{0A633920-C552-43FA-B0E1-0D023EAB0A29}" type="presOf" srcId="{E7CD705D-9412-4332-9FE2-B08E00B96120}" destId="{B45ED0C1-F7E1-42BF-863B-531273B7C9BF}" srcOrd="0" destOrd="0" presId="urn:microsoft.com/office/officeart/2009/layout/ReverseList"/>
    <dgm:cxn modelId="{885712C8-F5A4-4425-A0E5-47DDB6F4CDFB}" type="presOf" srcId="{173105E5-F878-4E84-9994-997D680F3672}" destId="{06C5508E-2BA3-43A5-B6CD-EB8C0EFF191D}" srcOrd="1" destOrd="0" presId="urn:microsoft.com/office/officeart/2009/layout/ReverseList"/>
    <dgm:cxn modelId="{E75FB90C-C999-4358-BFF9-1B6A9697C1EA}" type="presOf" srcId="{102691C2-CD5B-4974-A093-A6B1DD8E7306}" destId="{37E5B02C-8FF6-4A07-AFB1-3CCFC6AC3AD1}" srcOrd="0" destOrd="0" presId="urn:microsoft.com/office/officeart/2009/layout/ReverseList"/>
    <dgm:cxn modelId="{EBD2C721-6530-4FDD-80A1-DBB6543AE129}" srcId="{E7CD705D-9412-4332-9FE2-B08E00B96120}" destId="{173105E5-F878-4E84-9994-997D680F3672}" srcOrd="0" destOrd="0" parTransId="{53A0EA5D-9186-43E3-A50B-DD6E7DF555DB}" sibTransId="{6CFB1DCC-EE28-425D-914F-5C89F733D35C}"/>
    <dgm:cxn modelId="{C15D53A4-A80B-4785-8169-67B4F68F3821}" type="presParOf" srcId="{B45ED0C1-F7E1-42BF-863B-531273B7C9BF}" destId="{C0562F7E-9E1A-410C-8824-983D63F72363}" srcOrd="0" destOrd="0" presId="urn:microsoft.com/office/officeart/2009/layout/ReverseList"/>
    <dgm:cxn modelId="{092C45C5-7A6A-49C5-85ED-6691F7D4F29C}" type="presParOf" srcId="{B45ED0C1-F7E1-42BF-863B-531273B7C9BF}" destId="{06C5508E-2BA3-43A5-B6CD-EB8C0EFF191D}" srcOrd="1" destOrd="0" presId="urn:microsoft.com/office/officeart/2009/layout/ReverseList"/>
    <dgm:cxn modelId="{0D3C5B4C-C313-45F7-9546-4C09E411653F}" type="presParOf" srcId="{B45ED0C1-F7E1-42BF-863B-531273B7C9BF}" destId="{37E5B02C-8FF6-4A07-AFB1-3CCFC6AC3AD1}" srcOrd="2" destOrd="0" presId="urn:microsoft.com/office/officeart/2009/layout/ReverseList"/>
    <dgm:cxn modelId="{76DB46FE-C0A9-41CD-BBA0-17A7E2D57128}" type="presParOf" srcId="{B45ED0C1-F7E1-42BF-863B-531273B7C9BF}" destId="{87EF9A0D-D69C-48B1-9D23-75A3ED385CE5}" srcOrd="3" destOrd="0" presId="urn:microsoft.com/office/officeart/2009/layout/ReverseList"/>
    <dgm:cxn modelId="{E99731BC-D2B5-4DA9-BDFE-14E381BDCC3C}" type="presParOf" srcId="{B45ED0C1-F7E1-42BF-863B-531273B7C9BF}" destId="{307FE8DF-602A-4F92-98D2-576A8355E114}" srcOrd="4" destOrd="0" presId="urn:microsoft.com/office/officeart/2009/layout/ReverseList"/>
    <dgm:cxn modelId="{D73E58A0-D369-410A-948D-29466249A276}" type="presParOf" srcId="{B45ED0C1-F7E1-42BF-863B-531273B7C9BF}" destId="{37EDAF85-6297-46F9-B1BB-92F01F8204E1}" srcOrd="5" destOrd="0" presId="urn:microsoft.com/office/officeart/2009/layout/Revers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7B9B4697-081D-4585-8F70-CDE1563B5FE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CC205D0-E9BB-4958-985E-1D054CBB8545}">
      <dgm:prSet phldrT="[文本]" custT="1"/>
      <dgm:spPr/>
      <dgm:t>
        <a:bodyPr/>
        <a:lstStyle/>
        <a:p>
          <a:r>
            <a:rPr lang="en-US" sz="2000" dirty="0" smtClean="0"/>
            <a:t>A mail user interface program which a user interacts with</a:t>
          </a:r>
          <a:endParaRPr lang="zh-CN" altLang="en-US" sz="2000" dirty="0"/>
        </a:p>
      </dgm:t>
    </dgm:pt>
    <dgm:pt modelId="{A28FCF50-6475-4F66-9052-B7B64E735689}" type="parTrans" cxnId="{178F89F6-E814-49FC-9F54-F0F486FE312A}">
      <dgm:prSet/>
      <dgm:spPr/>
      <dgm:t>
        <a:bodyPr/>
        <a:lstStyle/>
        <a:p>
          <a:endParaRPr lang="zh-CN" altLang="en-US"/>
        </a:p>
      </dgm:t>
    </dgm:pt>
    <dgm:pt modelId="{FBDDB95A-7B16-4221-92E8-52F2DB77076A}" type="sibTrans" cxnId="{178F89F6-E814-49FC-9F54-F0F486FE312A}">
      <dgm:prSet/>
      <dgm:spPr/>
      <dgm:t>
        <a:bodyPr/>
        <a:lstStyle/>
        <a:p>
          <a:endParaRPr lang="zh-CN" altLang="en-US"/>
        </a:p>
      </dgm:t>
    </dgm:pt>
    <dgm:pt modelId="{E340EBE1-D8D7-441C-83B7-CD8E3B983B8B}">
      <dgm:prSet custT="1"/>
      <dgm:spPr/>
      <dgm:t>
        <a:bodyPr/>
        <a:lstStyle/>
        <a:p>
          <a:r>
            <a:rPr lang="en-US" altLang="zh-CN" sz="2000" dirty="0" smtClean="0"/>
            <a:t>A mail transfer program that  handles the details of sending a copy of a mail message to the mail box on a remote computer</a:t>
          </a:r>
          <a:endParaRPr lang="zh-CN" altLang="en-US" sz="2000" dirty="0"/>
        </a:p>
      </dgm:t>
    </dgm:pt>
    <dgm:pt modelId="{BF4E63D9-C98A-419C-9EEC-B33803AA834A}" type="parTrans" cxnId="{F39FDA82-7505-437D-BE7F-F9FE9F28A0BC}">
      <dgm:prSet/>
      <dgm:spPr/>
      <dgm:t>
        <a:bodyPr/>
        <a:lstStyle/>
        <a:p>
          <a:endParaRPr lang="zh-CN" altLang="en-US"/>
        </a:p>
      </dgm:t>
    </dgm:pt>
    <dgm:pt modelId="{C51799D2-A919-4CC2-908E-2D8E486627AC}" type="sibTrans" cxnId="{F39FDA82-7505-437D-BE7F-F9FE9F28A0BC}">
      <dgm:prSet/>
      <dgm:spPr/>
      <dgm:t>
        <a:bodyPr/>
        <a:lstStyle/>
        <a:p>
          <a:endParaRPr lang="zh-CN" altLang="en-US"/>
        </a:p>
      </dgm:t>
    </dgm:pt>
    <dgm:pt modelId="{CD2466F4-DAA0-43E5-96EA-C7FF0E05F7ED}">
      <dgm:prSet phldrT="[文本]" custT="1"/>
      <dgm:spPr/>
      <dgm:t>
        <a:bodyPr/>
        <a:lstStyle/>
        <a:p>
          <a:r>
            <a:rPr lang="en-US" altLang="zh-CN" sz="2000" b="1" dirty="0" smtClean="0">
              <a:solidFill>
                <a:schemeClr val="bg1"/>
              </a:solidFill>
            </a:rPr>
            <a:t>Mail Transfer Client </a:t>
          </a:r>
          <a:endParaRPr lang="zh-CN" altLang="en-US" sz="2000" dirty="0">
            <a:solidFill>
              <a:schemeClr val="bg1"/>
            </a:solidFill>
          </a:endParaRPr>
        </a:p>
      </dgm:t>
    </dgm:pt>
    <dgm:pt modelId="{A25D4C46-FE6E-46BB-8C9D-845B50191432}" type="parTrans" cxnId="{5C1D9E0C-5819-42EB-B43E-BC0013176BE6}">
      <dgm:prSet/>
      <dgm:spPr/>
      <dgm:t>
        <a:bodyPr/>
        <a:lstStyle/>
        <a:p>
          <a:endParaRPr lang="zh-CN" altLang="en-US"/>
        </a:p>
      </dgm:t>
    </dgm:pt>
    <dgm:pt modelId="{C286CF57-25AA-4B3C-8EFF-B03ACF5EB9D0}" type="sibTrans" cxnId="{5C1D9E0C-5819-42EB-B43E-BC0013176BE6}">
      <dgm:prSet/>
      <dgm:spPr/>
      <dgm:t>
        <a:bodyPr/>
        <a:lstStyle/>
        <a:p>
          <a:endParaRPr lang="zh-CN" altLang="en-US"/>
        </a:p>
      </dgm:t>
    </dgm:pt>
    <dgm:pt modelId="{CF8C4A86-7100-4AD3-A3C3-CF83030FAD05}">
      <dgm:prSet custT="1"/>
      <dgm:spPr/>
      <dgm:t>
        <a:bodyPr/>
        <a:lstStyle/>
        <a:p>
          <a:r>
            <a:rPr lang="en-US" altLang="zh-CN" sz="2000" dirty="0" smtClean="0"/>
            <a:t>Mail  Transfer Server</a:t>
          </a:r>
          <a:endParaRPr lang="zh-CN" altLang="en-US" sz="2000" dirty="0"/>
        </a:p>
      </dgm:t>
    </dgm:pt>
    <dgm:pt modelId="{3CBD0C4A-326A-460D-8D60-055CEDF78BAE}" type="parTrans" cxnId="{B50DFE1C-37A4-47AF-84AA-3B9EE737CDB2}">
      <dgm:prSet/>
      <dgm:spPr/>
      <dgm:t>
        <a:bodyPr/>
        <a:lstStyle/>
        <a:p>
          <a:endParaRPr lang="zh-CN" altLang="en-US"/>
        </a:p>
      </dgm:t>
    </dgm:pt>
    <dgm:pt modelId="{5A09F96B-3886-4CF3-816D-0EDB447C5A11}" type="sibTrans" cxnId="{B50DFE1C-37A4-47AF-84AA-3B9EE737CDB2}">
      <dgm:prSet/>
      <dgm:spPr/>
      <dgm:t>
        <a:bodyPr/>
        <a:lstStyle/>
        <a:p>
          <a:endParaRPr lang="zh-CN" altLang="en-US"/>
        </a:p>
      </dgm:t>
    </dgm:pt>
    <dgm:pt modelId="{827FF7DB-2FD8-417D-973F-D87068497D1C}">
      <dgm:prSet custT="1"/>
      <dgm:spPr/>
      <dgm:t>
        <a:bodyPr/>
        <a:lstStyle/>
        <a:p>
          <a:r>
            <a:rPr lang="en-US" sz="2000" dirty="0" smtClean="0"/>
            <a:t>It will places a copy of the message in the recipient’s mailbox</a:t>
          </a:r>
          <a:endParaRPr lang="zh-CN" altLang="en-US" sz="2000" dirty="0"/>
        </a:p>
      </dgm:t>
    </dgm:pt>
    <dgm:pt modelId="{40C64713-9166-4A62-A57C-BA5CAB26446E}" type="parTrans" cxnId="{CDE7D15C-DCD2-4F84-9D52-6E6BFF6F572E}">
      <dgm:prSet/>
      <dgm:spPr/>
      <dgm:t>
        <a:bodyPr/>
        <a:lstStyle/>
        <a:p>
          <a:endParaRPr lang="zh-CN" altLang="en-US"/>
        </a:p>
      </dgm:t>
    </dgm:pt>
    <dgm:pt modelId="{1A00EAA1-7C61-4A98-B3C3-A015C4CAA310}" type="sibTrans" cxnId="{CDE7D15C-DCD2-4F84-9D52-6E6BFF6F572E}">
      <dgm:prSet/>
      <dgm:spPr/>
      <dgm:t>
        <a:bodyPr/>
        <a:lstStyle/>
        <a:p>
          <a:endParaRPr lang="zh-CN" altLang="en-US"/>
        </a:p>
      </dgm:t>
    </dgm:pt>
    <dgm:pt modelId="{C88ECAF5-6BA9-4B16-96CC-E003A385A722}" type="pres">
      <dgm:prSet presAssocID="{7B9B4697-081D-4585-8F70-CDE1563B5FE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BA3F589-C468-410C-80FE-D9FA8F3D0F6D}" type="pres">
      <dgm:prSet presAssocID="{CD2466F4-DAA0-43E5-96EA-C7FF0E05F7ED}" presName="parentLin" presStyleCnt="0"/>
      <dgm:spPr/>
    </dgm:pt>
    <dgm:pt modelId="{5E04530A-39B0-49D0-86B4-D95FF61D8665}" type="pres">
      <dgm:prSet presAssocID="{CD2466F4-DAA0-43E5-96EA-C7FF0E05F7ED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497AA07D-6550-4647-B7A6-1F742CAB8235}" type="pres">
      <dgm:prSet presAssocID="{CD2466F4-DAA0-43E5-96EA-C7FF0E05F7ED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5A8C953-06E5-460C-9488-6EFA4131AA64}" type="pres">
      <dgm:prSet presAssocID="{CD2466F4-DAA0-43E5-96EA-C7FF0E05F7ED}" presName="negativeSpace" presStyleCnt="0"/>
      <dgm:spPr/>
    </dgm:pt>
    <dgm:pt modelId="{2F419862-87C6-43E0-AF9B-E570DC3FC33A}" type="pres">
      <dgm:prSet presAssocID="{CD2466F4-DAA0-43E5-96EA-C7FF0E05F7ED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904A328-2C0A-43FD-A692-DC1990123831}" type="pres">
      <dgm:prSet presAssocID="{C286CF57-25AA-4B3C-8EFF-B03ACF5EB9D0}" presName="spaceBetweenRectangles" presStyleCnt="0"/>
      <dgm:spPr/>
    </dgm:pt>
    <dgm:pt modelId="{2737D0B7-9678-45CE-8791-82FF0D508187}" type="pres">
      <dgm:prSet presAssocID="{CF8C4A86-7100-4AD3-A3C3-CF83030FAD05}" presName="parentLin" presStyleCnt="0"/>
      <dgm:spPr/>
    </dgm:pt>
    <dgm:pt modelId="{71340937-6EEE-4E82-A948-495B73531C3B}" type="pres">
      <dgm:prSet presAssocID="{CF8C4A86-7100-4AD3-A3C3-CF83030FAD05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2C86DE20-812D-4F0E-97A4-ABA7D620B463}" type="pres">
      <dgm:prSet presAssocID="{CF8C4A86-7100-4AD3-A3C3-CF83030FAD05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55B1FAC-EBEC-4B2B-B36E-F1B3164AA5BF}" type="pres">
      <dgm:prSet presAssocID="{CF8C4A86-7100-4AD3-A3C3-CF83030FAD05}" presName="negativeSpace" presStyleCnt="0"/>
      <dgm:spPr/>
    </dgm:pt>
    <dgm:pt modelId="{C517A7AD-6C5E-4C88-A840-6E0C276D1953}" type="pres">
      <dgm:prSet presAssocID="{CF8C4A86-7100-4AD3-A3C3-CF83030FAD05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98CFBB0-4FDD-4068-9527-AF6970C5C2E0}" type="presOf" srcId="{CF8C4A86-7100-4AD3-A3C3-CF83030FAD05}" destId="{71340937-6EEE-4E82-A948-495B73531C3B}" srcOrd="0" destOrd="0" presId="urn:microsoft.com/office/officeart/2005/8/layout/list1"/>
    <dgm:cxn modelId="{478DF0EB-46F9-4BC3-988E-C99557BE0E2D}" type="presOf" srcId="{ACC205D0-E9BB-4958-985E-1D054CBB8545}" destId="{2F419862-87C6-43E0-AF9B-E570DC3FC33A}" srcOrd="0" destOrd="0" presId="urn:microsoft.com/office/officeart/2005/8/layout/list1"/>
    <dgm:cxn modelId="{294B399C-383E-4581-93E7-FDCE0B5D9E84}" type="presOf" srcId="{827FF7DB-2FD8-417D-973F-D87068497D1C}" destId="{C517A7AD-6C5E-4C88-A840-6E0C276D1953}" srcOrd="0" destOrd="0" presId="urn:microsoft.com/office/officeart/2005/8/layout/list1"/>
    <dgm:cxn modelId="{178F89F6-E814-49FC-9F54-F0F486FE312A}" srcId="{CD2466F4-DAA0-43E5-96EA-C7FF0E05F7ED}" destId="{ACC205D0-E9BB-4958-985E-1D054CBB8545}" srcOrd="0" destOrd="0" parTransId="{A28FCF50-6475-4F66-9052-B7B64E735689}" sibTransId="{FBDDB95A-7B16-4221-92E8-52F2DB77076A}"/>
    <dgm:cxn modelId="{44B679A0-2713-4762-A92F-51A4BE61B094}" type="presOf" srcId="{7B9B4697-081D-4585-8F70-CDE1563B5FED}" destId="{C88ECAF5-6BA9-4B16-96CC-E003A385A722}" srcOrd="0" destOrd="0" presId="urn:microsoft.com/office/officeart/2005/8/layout/list1"/>
    <dgm:cxn modelId="{B50DFE1C-37A4-47AF-84AA-3B9EE737CDB2}" srcId="{7B9B4697-081D-4585-8F70-CDE1563B5FED}" destId="{CF8C4A86-7100-4AD3-A3C3-CF83030FAD05}" srcOrd="1" destOrd="0" parTransId="{3CBD0C4A-326A-460D-8D60-055CEDF78BAE}" sibTransId="{5A09F96B-3886-4CF3-816D-0EDB447C5A11}"/>
    <dgm:cxn modelId="{B828F9C2-2F45-4C74-AA2F-908BFFB7E6E0}" type="presOf" srcId="{CD2466F4-DAA0-43E5-96EA-C7FF0E05F7ED}" destId="{5E04530A-39B0-49D0-86B4-D95FF61D8665}" srcOrd="0" destOrd="0" presId="urn:microsoft.com/office/officeart/2005/8/layout/list1"/>
    <dgm:cxn modelId="{F39FDA82-7505-437D-BE7F-F9FE9F28A0BC}" srcId="{CD2466F4-DAA0-43E5-96EA-C7FF0E05F7ED}" destId="{E340EBE1-D8D7-441C-83B7-CD8E3B983B8B}" srcOrd="1" destOrd="0" parTransId="{BF4E63D9-C98A-419C-9EEC-B33803AA834A}" sibTransId="{C51799D2-A919-4CC2-908E-2D8E486627AC}"/>
    <dgm:cxn modelId="{5C1D9E0C-5819-42EB-B43E-BC0013176BE6}" srcId="{7B9B4697-081D-4585-8F70-CDE1563B5FED}" destId="{CD2466F4-DAA0-43E5-96EA-C7FF0E05F7ED}" srcOrd="0" destOrd="0" parTransId="{A25D4C46-FE6E-46BB-8C9D-845B50191432}" sibTransId="{C286CF57-25AA-4B3C-8EFF-B03ACF5EB9D0}"/>
    <dgm:cxn modelId="{B1B7EA95-32C5-4713-902E-99C1B50334D3}" type="presOf" srcId="{CF8C4A86-7100-4AD3-A3C3-CF83030FAD05}" destId="{2C86DE20-812D-4F0E-97A4-ABA7D620B463}" srcOrd="1" destOrd="0" presId="urn:microsoft.com/office/officeart/2005/8/layout/list1"/>
    <dgm:cxn modelId="{CDE7D15C-DCD2-4F84-9D52-6E6BFF6F572E}" srcId="{CF8C4A86-7100-4AD3-A3C3-CF83030FAD05}" destId="{827FF7DB-2FD8-417D-973F-D87068497D1C}" srcOrd="0" destOrd="0" parTransId="{40C64713-9166-4A62-A57C-BA5CAB26446E}" sibTransId="{1A00EAA1-7C61-4A98-B3C3-A015C4CAA310}"/>
    <dgm:cxn modelId="{B9C3D659-576E-406F-91C5-30FE9447A7AA}" type="presOf" srcId="{E340EBE1-D8D7-441C-83B7-CD8E3B983B8B}" destId="{2F419862-87C6-43E0-AF9B-E570DC3FC33A}" srcOrd="0" destOrd="1" presId="urn:microsoft.com/office/officeart/2005/8/layout/list1"/>
    <dgm:cxn modelId="{7555DD85-0C4C-454A-B70F-B40CEE66C113}" type="presOf" srcId="{CD2466F4-DAA0-43E5-96EA-C7FF0E05F7ED}" destId="{497AA07D-6550-4647-B7A6-1F742CAB8235}" srcOrd="1" destOrd="0" presId="urn:microsoft.com/office/officeart/2005/8/layout/list1"/>
    <dgm:cxn modelId="{1203E450-2AB5-40DB-823F-98C01635C774}" type="presParOf" srcId="{C88ECAF5-6BA9-4B16-96CC-E003A385A722}" destId="{4BA3F589-C468-410C-80FE-D9FA8F3D0F6D}" srcOrd="0" destOrd="0" presId="urn:microsoft.com/office/officeart/2005/8/layout/list1"/>
    <dgm:cxn modelId="{04E60691-770D-42C1-98A7-843C3304C937}" type="presParOf" srcId="{4BA3F589-C468-410C-80FE-D9FA8F3D0F6D}" destId="{5E04530A-39B0-49D0-86B4-D95FF61D8665}" srcOrd="0" destOrd="0" presId="urn:microsoft.com/office/officeart/2005/8/layout/list1"/>
    <dgm:cxn modelId="{9173FBE8-8040-4873-9892-86D29A11E308}" type="presParOf" srcId="{4BA3F589-C468-410C-80FE-D9FA8F3D0F6D}" destId="{497AA07D-6550-4647-B7A6-1F742CAB8235}" srcOrd="1" destOrd="0" presId="urn:microsoft.com/office/officeart/2005/8/layout/list1"/>
    <dgm:cxn modelId="{F6FC876B-7D39-4B40-9F3B-65D7346BBD8D}" type="presParOf" srcId="{C88ECAF5-6BA9-4B16-96CC-E003A385A722}" destId="{45A8C953-06E5-460C-9488-6EFA4131AA64}" srcOrd="1" destOrd="0" presId="urn:microsoft.com/office/officeart/2005/8/layout/list1"/>
    <dgm:cxn modelId="{D46AF6ED-5E22-4AEB-A508-7FECFDA68D00}" type="presParOf" srcId="{C88ECAF5-6BA9-4B16-96CC-E003A385A722}" destId="{2F419862-87C6-43E0-AF9B-E570DC3FC33A}" srcOrd="2" destOrd="0" presId="urn:microsoft.com/office/officeart/2005/8/layout/list1"/>
    <dgm:cxn modelId="{C152E202-08C1-4515-A2C2-F093C008E022}" type="presParOf" srcId="{C88ECAF5-6BA9-4B16-96CC-E003A385A722}" destId="{B904A328-2C0A-43FD-A692-DC1990123831}" srcOrd="3" destOrd="0" presId="urn:microsoft.com/office/officeart/2005/8/layout/list1"/>
    <dgm:cxn modelId="{E1133F8E-200F-4C32-BE56-161227A49490}" type="presParOf" srcId="{C88ECAF5-6BA9-4B16-96CC-E003A385A722}" destId="{2737D0B7-9678-45CE-8791-82FF0D508187}" srcOrd="4" destOrd="0" presId="urn:microsoft.com/office/officeart/2005/8/layout/list1"/>
    <dgm:cxn modelId="{963BA995-D56A-4DBF-99E5-74492F0C0277}" type="presParOf" srcId="{2737D0B7-9678-45CE-8791-82FF0D508187}" destId="{71340937-6EEE-4E82-A948-495B73531C3B}" srcOrd="0" destOrd="0" presId="urn:microsoft.com/office/officeart/2005/8/layout/list1"/>
    <dgm:cxn modelId="{CF90E5DF-B80E-4399-857B-C48C2D2FE99F}" type="presParOf" srcId="{2737D0B7-9678-45CE-8791-82FF0D508187}" destId="{2C86DE20-812D-4F0E-97A4-ABA7D620B463}" srcOrd="1" destOrd="0" presId="urn:microsoft.com/office/officeart/2005/8/layout/list1"/>
    <dgm:cxn modelId="{59DAB63A-EE14-4CBD-A707-DF3F7DD804B8}" type="presParOf" srcId="{C88ECAF5-6BA9-4B16-96CC-E003A385A722}" destId="{555B1FAC-EBEC-4B2B-B36E-F1B3164AA5BF}" srcOrd="5" destOrd="0" presId="urn:microsoft.com/office/officeart/2005/8/layout/list1"/>
    <dgm:cxn modelId="{C0410435-3DF3-4CBB-9A95-2C657D723527}" type="presParOf" srcId="{C88ECAF5-6BA9-4B16-96CC-E003A385A722}" destId="{C517A7AD-6C5E-4C88-A840-6E0C276D1953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9B968E5D-64AB-493D-BF68-922C9B37417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77FCC2F-FB3B-47B1-AE04-EFB4ED70FEF2}">
      <dgm:prSet phldrT="[文本]"/>
      <dgm:spPr/>
      <dgm:t>
        <a:bodyPr/>
        <a:lstStyle/>
        <a:p>
          <a:r>
            <a:rPr lang="en-US" dirty="0" smtClean="0"/>
            <a:t>Using TCP on port 25</a:t>
          </a:r>
          <a:endParaRPr lang="zh-CN" altLang="en-US" dirty="0"/>
        </a:p>
      </dgm:t>
    </dgm:pt>
    <dgm:pt modelId="{7B434317-58AB-45A2-B1B5-901C92D3FFF4}" type="parTrans" cxnId="{6A978652-9214-4F30-968E-BE911D42FD49}">
      <dgm:prSet/>
      <dgm:spPr/>
      <dgm:t>
        <a:bodyPr/>
        <a:lstStyle/>
        <a:p>
          <a:endParaRPr lang="zh-CN" altLang="en-US"/>
        </a:p>
      </dgm:t>
    </dgm:pt>
    <dgm:pt modelId="{B6A7A340-7EDB-4041-83C9-E1EB13A3AFC9}" type="sibTrans" cxnId="{6A978652-9214-4F30-968E-BE911D42FD49}">
      <dgm:prSet/>
      <dgm:spPr/>
      <dgm:t>
        <a:bodyPr/>
        <a:lstStyle/>
        <a:p>
          <a:endParaRPr lang="zh-CN" altLang="en-US"/>
        </a:p>
      </dgm:t>
    </dgm:pt>
    <dgm:pt modelId="{5C466E9D-AE3C-4492-8037-8322DE24094A}">
      <dgm:prSet/>
      <dgm:spPr/>
      <dgm:t>
        <a:bodyPr/>
        <a:lstStyle/>
        <a:p>
          <a:r>
            <a:rPr lang="en-US" altLang="zh-CN" dirty="0" smtClean="0"/>
            <a:t>SMTP Requests</a:t>
          </a:r>
          <a:endParaRPr lang="zh-CN" altLang="en-US" dirty="0"/>
        </a:p>
      </dgm:t>
    </dgm:pt>
    <dgm:pt modelId="{F135C301-6FB5-4893-8CAD-C4656C42A5F4}" type="parTrans" cxnId="{181C4566-7FDB-4EAF-B47C-C4914E56CA33}">
      <dgm:prSet/>
      <dgm:spPr/>
      <dgm:t>
        <a:bodyPr/>
        <a:lstStyle/>
        <a:p>
          <a:endParaRPr lang="zh-CN" altLang="en-US"/>
        </a:p>
      </dgm:t>
    </dgm:pt>
    <dgm:pt modelId="{C3B1AADF-3863-4FCD-AFCA-FFBF4F123433}" type="sibTrans" cxnId="{181C4566-7FDB-4EAF-B47C-C4914E56CA33}">
      <dgm:prSet/>
      <dgm:spPr/>
      <dgm:t>
        <a:bodyPr/>
        <a:lstStyle/>
        <a:p>
          <a:endParaRPr lang="zh-CN" altLang="en-US"/>
        </a:p>
      </dgm:t>
    </dgm:pt>
    <dgm:pt modelId="{8FCB8767-BA65-4A30-9C72-95C6859D1939}">
      <dgm:prSet phldrT="[文本]"/>
      <dgm:spPr/>
      <dgm:t>
        <a:bodyPr/>
        <a:lstStyle/>
        <a:p>
          <a:r>
            <a:rPr lang="en-US" dirty="0" smtClean="0"/>
            <a:t>A Mail Transfer System</a:t>
          </a:r>
          <a:endParaRPr lang="zh-CN" altLang="en-US" dirty="0"/>
        </a:p>
      </dgm:t>
    </dgm:pt>
    <dgm:pt modelId="{D281F520-D585-4D9E-8473-74D050DEC106}" type="parTrans" cxnId="{35B63846-39DF-49AB-8F31-CE3D3FCE138B}">
      <dgm:prSet/>
      <dgm:spPr/>
      <dgm:t>
        <a:bodyPr/>
        <a:lstStyle/>
        <a:p>
          <a:endParaRPr lang="zh-CN" altLang="en-US"/>
        </a:p>
      </dgm:t>
    </dgm:pt>
    <dgm:pt modelId="{2C293F23-3BD5-408C-9272-AFC8B323312F}" type="sibTrans" cxnId="{35B63846-39DF-49AB-8F31-CE3D3FCE138B}">
      <dgm:prSet/>
      <dgm:spPr/>
      <dgm:t>
        <a:bodyPr/>
        <a:lstStyle/>
        <a:p>
          <a:endParaRPr lang="zh-CN" altLang="en-US"/>
        </a:p>
      </dgm:t>
    </dgm:pt>
    <dgm:pt modelId="{A499DBA1-03B1-447D-909F-1192A01C6E9A}">
      <dgm:prSet phldrT="[文本]"/>
      <dgm:spPr/>
      <dgm:t>
        <a:bodyPr/>
        <a:lstStyle/>
        <a:p>
          <a:r>
            <a:rPr lang="en-US" dirty="0" smtClean="0"/>
            <a:t>ASCII text for all communication</a:t>
          </a:r>
          <a:endParaRPr lang="zh-CN" altLang="en-US" dirty="0"/>
        </a:p>
      </dgm:t>
    </dgm:pt>
    <dgm:pt modelId="{9939FA0B-7512-47BB-B108-930CEDFF953F}" type="parTrans" cxnId="{31B4CE02-2564-494B-B055-982056512298}">
      <dgm:prSet/>
      <dgm:spPr/>
      <dgm:t>
        <a:bodyPr/>
        <a:lstStyle/>
        <a:p>
          <a:endParaRPr lang="zh-CN" altLang="en-US"/>
        </a:p>
      </dgm:t>
    </dgm:pt>
    <dgm:pt modelId="{18EC6802-4A8C-4969-B73A-03823549EE41}" type="sibTrans" cxnId="{31B4CE02-2564-494B-B055-982056512298}">
      <dgm:prSet/>
      <dgm:spPr/>
      <dgm:t>
        <a:bodyPr/>
        <a:lstStyle/>
        <a:p>
          <a:endParaRPr lang="zh-CN" altLang="en-US"/>
        </a:p>
      </dgm:t>
    </dgm:pt>
    <dgm:pt modelId="{94CE3495-3D4A-482C-8E6C-B4A08BC4A2A3}">
      <dgm:prSet phldrT="[文本]"/>
      <dgm:spPr/>
      <dgm:t>
        <a:bodyPr/>
        <a:lstStyle/>
        <a:p>
          <a:r>
            <a:rPr lang="en-US" altLang="zh-CN" dirty="0" smtClean="0"/>
            <a:t>SMTP Messages</a:t>
          </a:r>
          <a:endParaRPr lang="zh-CN" altLang="en-US" dirty="0"/>
        </a:p>
      </dgm:t>
    </dgm:pt>
    <dgm:pt modelId="{D27712E6-DB60-426D-B8A3-154CF4A60448}" type="parTrans" cxnId="{3FCAD91D-321F-4FDE-ADC0-824965216541}">
      <dgm:prSet/>
      <dgm:spPr/>
      <dgm:t>
        <a:bodyPr/>
        <a:lstStyle/>
        <a:p>
          <a:endParaRPr lang="zh-CN" altLang="en-US"/>
        </a:p>
      </dgm:t>
    </dgm:pt>
    <dgm:pt modelId="{F360E9EA-E66D-40A2-9387-147FED9B5C9B}" type="sibTrans" cxnId="{3FCAD91D-321F-4FDE-ADC0-824965216541}">
      <dgm:prSet/>
      <dgm:spPr/>
      <dgm:t>
        <a:bodyPr/>
        <a:lstStyle/>
        <a:p>
          <a:endParaRPr lang="zh-CN" altLang="en-US"/>
        </a:p>
      </dgm:t>
    </dgm:pt>
    <dgm:pt modelId="{3CC3C27E-E68A-4D95-B806-91A01173D32F}">
      <dgm:prSet/>
      <dgm:spPr/>
      <dgm:t>
        <a:bodyPr/>
        <a:lstStyle/>
        <a:p>
          <a:r>
            <a:rPr lang="en-US" dirty="0" smtClean="0"/>
            <a:t>SMTP commands</a:t>
          </a:r>
          <a:endParaRPr lang="zh-CN" altLang="en-US" dirty="0"/>
        </a:p>
      </dgm:t>
    </dgm:pt>
    <dgm:pt modelId="{27A28AB5-F659-43C2-A6F0-5D343CA95261}" type="parTrans" cxnId="{8F111649-785D-46E9-9DFB-DAE6DC9D4453}">
      <dgm:prSet/>
      <dgm:spPr/>
    </dgm:pt>
    <dgm:pt modelId="{2A2881B2-BCEB-490D-9716-379455047B46}" type="sibTrans" cxnId="{8F111649-785D-46E9-9DFB-DAE6DC9D4453}">
      <dgm:prSet/>
      <dgm:spPr/>
    </dgm:pt>
    <dgm:pt modelId="{90DA85D9-5C7B-4F88-B9F4-AEC2896A05DD}" type="pres">
      <dgm:prSet presAssocID="{9B968E5D-64AB-493D-BF68-922C9B37417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EE2FDDB-EBBB-4E9C-B24B-714817F4E038}" type="pres">
      <dgm:prSet presAssocID="{8FCB8767-BA65-4A30-9C72-95C6859D1939}" presName="parentLin" presStyleCnt="0"/>
      <dgm:spPr/>
    </dgm:pt>
    <dgm:pt modelId="{32A3F35A-2817-489D-BD04-9973EF154316}" type="pres">
      <dgm:prSet presAssocID="{8FCB8767-BA65-4A30-9C72-95C6859D1939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30A0F9EF-8C9A-4D8D-A0B3-D425DB54C3C4}" type="pres">
      <dgm:prSet presAssocID="{8FCB8767-BA65-4A30-9C72-95C6859D1939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FBBE06F-4A1C-4062-8801-D6A5314A25D6}" type="pres">
      <dgm:prSet presAssocID="{8FCB8767-BA65-4A30-9C72-95C6859D1939}" presName="negativeSpace" presStyleCnt="0"/>
      <dgm:spPr/>
    </dgm:pt>
    <dgm:pt modelId="{0073133D-9853-49B6-A87F-843FF4B38584}" type="pres">
      <dgm:prSet presAssocID="{8FCB8767-BA65-4A30-9C72-95C6859D1939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BD98931-F620-4809-B5B1-D5B1F4D06E50}" type="pres">
      <dgm:prSet presAssocID="{2C293F23-3BD5-408C-9272-AFC8B323312F}" presName="spaceBetweenRectangles" presStyleCnt="0"/>
      <dgm:spPr/>
    </dgm:pt>
    <dgm:pt modelId="{E3637ECB-11BC-4F06-BC78-9078131DF921}" type="pres">
      <dgm:prSet presAssocID="{94CE3495-3D4A-482C-8E6C-B4A08BC4A2A3}" presName="parentLin" presStyleCnt="0"/>
      <dgm:spPr/>
    </dgm:pt>
    <dgm:pt modelId="{8BB1D0ED-7B75-41B1-A266-DBEC2DAE32C0}" type="pres">
      <dgm:prSet presAssocID="{94CE3495-3D4A-482C-8E6C-B4A08BC4A2A3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31E41201-A2EC-4B7D-AD8A-C97464C7377E}" type="pres">
      <dgm:prSet presAssocID="{94CE3495-3D4A-482C-8E6C-B4A08BC4A2A3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BA6940D-C313-41FA-8B4F-B13D67221706}" type="pres">
      <dgm:prSet presAssocID="{94CE3495-3D4A-482C-8E6C-B4A08BC4A2A3}" presName="negativeSpace" presStyleCnt="0"/>
      <dgm:spPr/>
    </dgm:pt>
    <dgm:pt modelId="{5AB506C4-2E5C-4C64-9BB2-ABEE44E85467}" type="pres">
      <dgm:prSet presAssocID="{94CE3495-3D4A-482C-8E6C-B4A08BC4A2A3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88923F0-C063-44E1-8BA6-BFB931F5D0F5}" type="presOf" srcId="{94CE3495-3D4A-482C-8E6C-B4A08BC4A2A3}" destId="{31E41201-A2EC-4B7D-AD8A-C97464C7377E}" srcOrd="1" destOrd="0" presId="urn:microsoft.com/office/officeart/2005/8/layout/list1"/>
    <dgm:cxn modelId="{31B4CE02-2564-494B-B055-982056512298}" srcId="{94CE3495-3D4A-482C-8E6C-B4A08BC4A2A3}" destId="{A499DBA1-03B1-447D-909F-1192A01C6E9A}" srcOrd="0" destOrd="0" parTransId="{9939FA0B-7512-47BB-B108-930CEDFF953F}" sibTransId="{18EC6802-4A8C-4969-B73A-03823549EE41}"/>
    <dgm:cxn modelId="{584E63B8-D59B-47BB-8E3E-08F81CD879D2}" type="presOf" srcId="{5C466E9D-AE3C-4492-8037-8322DE24094A}" destId="{5AB506C4-2E5C-4C64-9BB2-ABEE44E85467}" srcOrd="0" destOrd="1" presId="urn:microsoft.com/office/officeart/2005/8/layout/list1"/>
    <dgm:cxn modelId="{6A978652-9214-4F30-968E-BE911D42FD49}" srcId="{8FCB8767-BA65-4A30-9C72-95C6859D1939}" destId="{677FCC2F-FB3B-47B1-AE04-EFB4ED70FEF2}" srcOrd="0" destOrd="0" parTransId="{7B434317-58AB-45A2-B1B5-901C92D3FFF4}" sibTransId="{B6A7A340-7EDB-4041-83C9-E1EB13A3AFC9}"/>
    <dgm:cxn modelId="{29C4497E-C7BE-47C9-AB02-64C1A75BF91D}" type="presOf" srcId="{677FCC2F-FB3B-47B1-AE04-EFB4ED70FEF2}" destId="{0073133D-9853-49B6-A87F-843FF4B38584}" srcOrd="0" destOrd="0" presId="urn:microsoft.com/office/officeart/2005/8/layout/list1"/>
    <dgm:cxn modelId="{E0D82CA4-1CB6-4DC6-BFEF-793E80EA3ABE}" type="presOf" srcId="{3CC3C27E-E68A-4D95-B806-91A01173D32F}" destId="{5AB506C4-2E5C-4C64-9BB2-ABEE44E85467}" srcOrd="0" destOrd="2" presId="urn:microsoft.com/office/officeart/2005/8/layout/list1"/>
    <dgm:cxn modelId="{8F111649-785D-46E9-9DFB-DAE6DC9D4453}" srcId="{5C466E9D-AE3C-4492-8037-8322DE24094A}" destId="{3CC3C27E-E68A-4D95-B806-91A01173D32F}" srcOrd="0" destOrd="0" parTransId="{27A28AB5-F659-43C2-A6F0-5D343CA95261}" sibTransId="{2A2881B2-BCEB-490D-9716-379455047B46}"/>
    <dgm:cxn modelId="{78801965-07AC-4EDD-9530-7BC1FD16E689}" type="presOf" srcId="{8FCB8767-BA65-4A30-9C72-95C6859D1939}" destId="{30A0F9EF-8C9A-4D8D-A0B3-D425DB54C3C4}" srcOrd="1" destOrd="0" presId="urn:microsoft.com/office/officeart/2005/8/layout/list1"/>
    <dgm:cxn modelId="{56F983E5-D66C-431B-944E-92A34243A529}" type="presOf" srcId="{9B968E5D-64AB-493D-BF68-922C9B37417C}" destId="{90DA85D9-5C7B-4F88-B9F4-AEC2896A05DD}" srcOrd="0" destOrd="0" presId="urn:microsoft.com/office/officeart/2005/8/layout/list1"/>
    <dgm:cxn modelId="{35B5A044-BD0D-498D-9978-7E2829A17546}" type="presOf" srcId="{8FCB8767-BA65-4A30-9C72-95C6859D1939}" destId="{32A3F35A-2817-489D-BD04-9973EF154316}" srcOrd="0" destOrd="0" presId="urn:microsoft.com/office/officeart/2005/8/layout/list1"/>
    <dgm:cxn modelId="{6BF7BE14-17BA-44D0-93D9-AD506E7C1E5D}" type="presOf" srcId="{A499DBA1-03B1-447D-909F-1192A01C6E9A}" destId="{5AB506C4-2E5C-4C64-9BB2-ABEE44E85467}" srcOrd="0" destOrd="0" presId="urn:microsoft.com/office/officeart/2005/8/layout/list1"/>
    <dgm:cxn modelId="{3FCAD91D-321F-4FDE-ADC0-824965216541}" srcId="{9B968E5D-64AB-493D-BF68-922C9B37417C}" destId="{94CE3495-3D4A-482C-8E6C-B4A08BC4A2A3}" srcOrd="1" destOrd="0" parTransId="{D27712E6-DB60-426D-B8A3-154CF4A60448}" sibTransId="{F360E9EA-E66D-40A2-9387-147FED9B5C9B}"/>
    <dgm:cxn modelId="{181C4566-7FDB-4EAF-B47C-C4914E56CA33}" srcId="{94CE3495-3D4A-482C-8E6C-B4A08BC4A2A3}" destId="{5C466E9D-AE3C-4492-8037-8322DE24094A}" srcOrd="1" destOrd="0" parTransId="{F135C301-6FB5-4893-8CAD-C4656C42A5F4}" sibTransId="{C3B1AADF-3863-4FCD-AFCA-FFBF4F123433}"/>
    <dgm:cxn modelId="{F74107DC-041B-4E2E-8497-B0113C6C2D23}" type="presOf" srcId="{94CE3495-3D4A-482C-8E6C-B4A08BC4A2A3}" destId="{8BB1D0ED-7B75-41B1-A266-DBEC2DAE32C0}" srcOrd="0" destOrd="0" presId="urn:microsoft.com/office/officeart/2005/8/layout/list1"/>
    <dgm:cxn modelId="{35B63846-39DF-49AB-8F31-CE3D3FCE138B}" srcId="{9B968E5D-64AB-493D-BF68-922C9B37417C}" destId="{8FCB8767-BA65-4A30-9C72-95C6859D1939}" srcOrd="0" destOrd="0" parTransId="{D281F520-D585-4D9E-8473-74D050DEC106}" sibTransId="{2C293F23-3BD5-408C-9272-AFC8B323312F}"/>
    <dgm:cxn modelId="{7B5072B6-F984-4E72-849A-A1ADC2EFE256}" type="presParOf" srcId="{90DA85D9-5C7B-4F88-B9F4-AEC2896A05DD}" destId="{CEE2FDDB-EBBB-4E9C-B24B-714817F4E038}" srcOrd="0" destOrd="0" presId="urn:microsoft.com/office/officeart/2005/8/layout/list1"/>
    <dgm:cxn modelId="{8F1059AC-2F08-401B-8C63-956C670C11FB}" type="presParOf" srcId="{CEE2FDDB-EBBB-4E9C-B24B-714817F4E038}" destId="{32A3F35A-2817-489D-BD04-9973EF154316}" srcOrd="0" destOrd="0" presId="urn:microsoft.com/office/officeart/2005/8/layout/list1"/>
    <dgm:cxn modelId="{0C5982B3-BC91-428A-B17C-40A7C759DFDF}" type="presParOf" srcId="{CEE2FDDB-EBBB-4E9C-B24B-714817F4E038}" destId="{30A0F9EF-8C9A-4D8D-A0B3-D425DB54C3C4}" srcOrd="1" destOrd="0" presId="urn:microsoft.com/office/officeart/2005/8/layout/list1"/>
    <dgm:cxn modelId="{6DA60A37-5D0B-45A9-ADF7-635B2B369F50}" type="presParOf" srcId="{90DA85D9-5C7B-4F88-B9F4-AEC2896A05DD}" destId="{EFBBE06F-4A1C-4062-8801-D6A5314A25D6}" srcOrd="1" destOrd="0" presId="urn:microsoft.com/office/officeart/2005/8/layout/list1"/>
    <dgm:cxn modelId="{F7293474-5D9C-4F84-B9E5-2F49BBE211E3}" type="presParOf" srcId="{90DA85D9-5C7B-4F88-B9F4-AEC2896A05DD}" destId="{0073133D-9853-49B6-A87F-843FF4B38584}" srcOrd="2" destOrd="0" presId="urn:microsoft.com/office/officeart/2005/8/layout/list1"/>
    <dgm:cxn modelId="{6F1CAD3D-E8C1-4F86-AF31-046EC705F039}" type="presParOf" srcId="{90DA85D9-5C7B-4F88-B9F4-AEC2896A05DD}" destId="{9BD98931-F620-4809-B5B1-D5B1F4D06E50}" srcOrd="3" destOrd="0" presId="urn:microsoft.com/office/officeart/2005/8/layout/list1"/>
    <dgm:cxn modelId="{C2BAD052-FABA-4DF9-A408-01F7CDA7E0C3}" type="presParOf" srcId="{90DA85D9-5C7B-4F88-B9F4-AEC2896A05DD}" destId="{E3637ECB-11BC-4F06-BC78-9078131DF921}" srcOrd="4" destOrd="0" presId="urn:microsoft.com/office/officeart/2005/8/layout/list1"/>
    <dgm:cxn modelId="{090C907E-A059-4E77-8584-6E0EDAA8723F}" type="presParOf" srcId="{E3637ECB-11BC-4F06-BC78-9078131DF921}" destId="{8BB1D0ED-7B75-41B1-A266-DBEC2DAE32C0}" srcOrd="0" destOrd="0" presId="urn:microsoft.com/office/officeart/2005/8/layout/list1"/>
    <dgm:cxn modelId="{41AC5781-B9F3-4124-8AE3-66CED7E13873}" type="presParOf" srcId="{E3637ECB-11BC-4F06-BC78-9078131DF921}" destId="{31E41201-A2EC-4B7D-AD8A-C97464C7377E}" srcOrd="1" destOrd="0" presId="urn:microsoft.com/office/officeart/2005/8/layout/list1"/>
    <dgm:cxn modelId="{146381AA-E9B3-40AB-9EF1-FDEE7384A1F4}" type="presParOf" srcId="{90DA85D9-5C7B-4F88-B9F4-AEC2896A05DD}" destId="{5BA6940D-C313-41FA-8B4F-B13D67221706}" srcOrd="5" destOrd="0" presId="urn:microsoft.com/office/officeart/2005/8/layout/list1"/>
    <dgm:cxn modelId="{51EE11C2-0413-46BE-BA35-F3229F8CABDF}" type="presParOf" srcId="{90DA85D9-5C7B-4F88-B9F4-AEC2896A05DD}" destId="{5AB506C4-2E5C-4C64-9BB2-ABEE44E85467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C29D27B1-7995-4060-97F8-8005EBBD4C1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F39AA47-A19D-41C8-AEEB-06B84BF1BEDE}">
      <dgm:prSet custT="1"/>
      <dgm:spPr/>
      <dgm:t>
        <a:bodyPr/>
        <a:lstStyle/>
        <a:p>
          <a:pPr rtl="0"/>
          <a:r>
            <a:rPr lang="en-US" sz="2000" dirty="0" smtClean="0"/>
            <a:t>MAIL FROM Command</a:t>
          </a:r>
          <a:endParaRPr lang="zh-CN" sz="2000" dirty="0"/>
        </a:p>
      </dgm:t>
    </dgm:pt>
    <dgm:pt modelId="{566EB181-D529-4F9E-96E9-F0483AB16458}" type="parTrans" cxnId="{45562410-1B3B-4A08-A9F1-697CACB4B4EA}">
      <dgm:prSet/>
      <dgm:spPr/>
      <dgm:t>
        <a:bodyPr/>
        <a:lstStyle/>
        <a:p>
          <a:endParaRPr lang="zh-CN" altLang="en-US"/>
        </a:p>
      </dgm:t>
    </dgm:pt>
    <dgm:pt modelId="{1E5B95F0-49E1-4F9C-94CD-719AACA817B7}" type="sibTrans" cxnId="{45562410-1B3B-4A08-A9F1-697CACB4B4EA}">
      <dgm:prSet/>
      <dgm:spPr/>
      <dgm:t>
        <a:bodyPr/>
        <a:lstStyle/>
        <a:p>
          <a:endParaRPr lang="zh-CN" altLang="en-US"/>
        </a:p>
      </dgm:t>
    </dgm:pt>
    <dgm:pt modelId="{B1121C6E-BB53-4CD2-8A1F-185E90C05F6E}">
      <dgm:prSet custT="1"/>
      <dgm:spPr/>
      <dgm:t>
        <a:bodyPr/>
        <a:lstStyle/>
        <a:p>
          <a:pPr rtl="0"/>
          <a:r>
            <a:rPr lang="en-US" sz="2000" dirty="0" smtClean="0"/>
            <a:t>RCPT Command</a:t>
          </a:r>
          <a:endParaRPr lang="zh-CN" sz="2000" dirty="0"/>
        </a:p>
      </dgm:t>
    </dgm:pt>
    <dgm:pt modelId="{7F528D5E-6550-4031-A68E-D3699280C447}" type="parTrans" cxnId="{045733CB-4A58-43D1-83CE-858E2C0E325E}">
      <dgm:prSet/>
      <dgm:spPr/>
      <dgm:t>
        <a:bodyPr/>
        <a:lstStyle/>
        <a:p>
          <a:endParaRPr lang="zh-CN" altLang="en-US"/>
        </a:p>
      </dgm:t>
    </dgm:pt>
    <dgm:pt modelId="{0B29BDCA-F4D9-42D7-A871-AD874CD96599}" type="sibTrans" cxnId="{045733CB-4A58-43D1-83CE-858E2C0E325E}">
      <dgm:prSet/>
      <dgm:spPr/>
      <dgm:t>
        <a:bodyPr/>
        <a:lstStyle/>
        <a:p>
          <a:endParaRPr lang="zh-CN" altLang="en-US"/>
        </a:p>
      </dgm:t>
    </dgm:pt>
    <dgm:pt modelId="{5153FA9B-CA4A-4F50-AD2E-F29E34121F28}">
      <dgm:prSet custT="1"/>
      <dgm:spPr/>
      <dgm:t>
        <a:bodyPr/>
        <a:lstStyle/>
        <a:p>
          <a:pPr rtl="0"/>
          <a:r>
            <a:rPr lang="en-US" sz="2000" dirty="0" smtClean="0"/>
            <a:t>Data Command</a:t>
          </a:r>
          <a:endParaRPr lang="zh-CN" sz="2000" dirty="0"/>
        </a:p>
      </dgm:t>
    </dgm:pt>
    <dgm:pt modelId="{619D2CF3-5DE5-4432-AFBC-9EDC9E33D3FD}" type="parTrans" cxnId="{0DD3B5D5-D283-47E4-B09D-0EB508FC0607}">
      <dgm:prSet/>
      <dgm:spPr/>
      <dgm:t>
        <a:bodyPr/>
        <a:lstStyle/>
        <a:p>
          <a:endParaRPr lang="zh-CN" altLang="en-US"/>
        </a:p>
      </dgm:t>
    </dgm:pt>
    <dgm:pt modelId="{E265BEEA-E4BD-488E-B5C4-EEDD3F16AED9}" type="sibTrans" cxnId="{0DD3B5D5-D283-47E4-B09D-0EB508FC0607}">
      <dgm:prSet/>
      <dgm:spPr/>
      <dgm:t>
        <a:bodyPr/>
        <a:lstStyle/>
        <a:p>
          <a:endParaRPr lang="zh-CN" altLang="en-US"/>
        </a:p>
      </dgm:t>
    </dgm:pt>
    <dgm:pt modelId="{FB32D4DA-5C9D-4A80-B29F-F9579A019C59}">
      <dgm:prSet custT="1"/>
      <dgm:spPr/>
      <dgm:t>
        <a:bodyPr/>
        <a:lstStyle/>
        <a:p>
          <a:r>
            <a:rPr lang="en-US" altLang="zh-CN" sz="2000" dirty="0" smtClean="0"/>
            <a:t>Send the body of the message</a:t>
          </a:r>
          <a:endParaRPr lang="zh-CN" altLang="en-US" sz="2000" dirty="0"/>
        </a:p>
      </dgm:t>
    </dgm:pt>
    <dgm:pt modelId="{A240780F-C83F-443A-8D46-EDCB0CE95989}" type="parTrans" cxnId="{0D4F3CF8-0297-4053-B00D-34F14244155F}">
      <dgm:prSet/>
      <dgm:spPr/>
      <dgm:t>
        <a:bodyPr/>
        <a:lstStyle/>
        <a:p>
          <a:endParaRPr lang="zh-CN" altLang="en-US"/>
        </a:p>
      </dgm:t>
    </dgm:pt>
    <dgm:pt modelId="{5A88360A-598A-4B2E-8672-AA84E642E082}" type="sibTrans" cxnId="{0D4F3CF8-0297-4053-B00D-34F14244155F}">
      <dgm:prSet/>
      <dgm:spPr/>
      <dgm:t>
        <a:bodyPr/>
        <a:lstStyle/>
        <a:p>
          <a:endParaRPr lang="zh-CN" altLang="en-US"/>
        </a:p>
      </dgm:t>
    </dgm:pt>
    <dgm:pt modelId="{3B6796B2-752C-4E6E-B3A0-8E2D1905B098}">
      <dgm:prSet custT="1"/>
      <dgm:spPr/>
      <dgm:t>
        <a:bodyPr/>
        <a:lstStyle/>
        <a:p>
          <a:r>
            <a:rPr lang="en-US" altLang="zh-CN" sz="2000" dirty="0" smtClean="0"/>
            <a:t>Finished with &lt;CR&gt;&lt;LF&gt;.&lt;CF&gt;&lt;LF&gt;</a:t>
          </a:r>
          <a:endParaRPr lang="zh-CN" altLang="en-US" sz="2000" dirty="0"/>
        </a:p>
      </dgm:t>
    </dgm:pt>
    <dgm:pt modelId="{F9E67AAC-7631-446D-B9A0-65B8E0707AAB}" type="parTrans" cxnId="{D6720A8A-F259-4F92-AD30-3201BA23AF3A}">
      <dgm:prSet/>
      <dgm:spPr/>
      <dgm:t>
        <a:bodyPr/>
        <a:lstStyle/>
        <a:p>
          <a:endParaRPr lang="zh-CN" altLang="en-US"/>
        </a:p>
      </dgm:t>
    </dgm:pt>
    <dgm:pt modelId="{35392AF1-51A2-4659-9CE4-AC70271DCD8B}" type="sibTrans" cxnId="{D6720A8A-F259-4F92-AD30-3201BA23AF3A}">
      <dgm:prSet/>
      <dgm:spPr/>
      <dgm:t>
        <a:bodyPr/>
        <a:lstStyle/>
        <a:p>
          <a:endParaRPr lang="zh-CN" altLang="en-US"/>
        </a:p>
      </dgm:t>
    </dgm:pt>
    <dgm:pt modelId="{0A82FDB6-E06D-4329-BF66-D4F2D177388C}">
      <dgm:prSet custT="1"/>
      <dgm:spPr/>
      <dgm:t>
        <a:bodyPr/>
        <a:lstStyle/>
        <a:p>
          <a:r>
            <a:rPr lang="en-US" altLang="zh-CN" sz="2000" dirty="0" smtClean="0"/>
            <a:t>Quit Command</a:t>
          </a:r>
          <a:endParaRPr lang="zh-CN" altLang="en-US" sz="2000" dirty="0"/>
        </a:p>
      </dgm:t>
    </dgm:pt>
    <dgm:pt modelId="{0FE32311-C374-46B5-82FA-0348CB0A724C}" type="parTrans" cxnId="{FD2A19AE-217F-4E64-882A-124B6C0E00C3}">
      <dgm:prSet/>
      <dgm:spPr/>
      <dgm:t>
        <a:bodyPr/>
        <a:lstStyle/>
        <a:p>
          <a:endParaRPr lang="zh-CN" altLang="en-US"/>
        </a:p>
      </dgm:t>
    </dgm:pt>
    <dgm:pt modelId="{94001405-1281-446A-9C46-499ECD08F3E9}" type="sibTrans" cxnId="{FD2A19AE-217F-4E64-882A-124B6C0E00C3}">
      <dgm:prSet/>
      <dgm:spPr/>
      <dgm:t>
        <a:bodyPr/>
        <a:lstStyle/>
        <a:p>
          <a:endParaRPr lang="zh-CN" altLang="en-US"/>
        </a:p>
      </dgm:t>
    </dgm:pt>
    <dgm:pt modelId="{A3E8D930-28B2-48FE-A441-6D283A159AAE}">
      <dgm:prSet custT="1"/>
      <dgm:spPr/>
      <dgm:t>
        <a:bodyPr/>
        <a:lstStyle/>
        <a:p>
          <a:r>
            <a:rPr lang="en-US" altLang="zh-CN" sz="2000" dirty="0" smtClean="0"/>
            <a:t>Terminate Communication</a:t>
          </a:r>
          <a:endParaRPr lang="zh-CN" altLang="en-US" sz="2000" dirty="0"/>
        </a:p>
      </dgm:t>
    </dgm:pt>
    <dgm:pt modelId="{E6107BD2-26F7-4312-B57A-83A9472F274A}" type="parTrans" cxnId="{491E0408-B948-4A5A-A36A-A576BE23653A}">
      <dgm:prSet/>
      <dgm:spPr/>
      <dgm:t>
        <a:bodyPr/>
        <a:lstStyle/>
        <a:p>
          <a:endParaRPr lang="zh-CN" altLang="en-US"/>
        </a:p>
      </dgm:t>
    </dgm:pt>
    <dgm:pt modelId="{347AC184-C5D0-479B-9522-F0B815F3FA58}" type="sibTrans" cxnId="{491E0408-B948-4A5A-A36A-A576BE23653A}">
      <dgm:prSet/>
      <dgm:spPr/>
      <dgm:t>
        <a:bodyPr/>
        <a:lstStyle/>
        <a:p>
          <a:endParaRPr lang="zh-CN" altLang="en-US"/>
        </a:p>
      </dgm:t>
    </dgm:pt>
    <dgm:pt modelId="{67461993-693A-48B3-9744-89A2834DC11A}">
      <dgm:prSet custT="1"/>
      <dgm:spPr/>
      <dgm:t>
        <a:bodyPr/>
        <a:lstStyle/>
        <a:p>
          <a:r>
            <a:rPr lang="en-US" altLang="zh-CN" sz="2000" dirty="0" smtClean="0"/>
            <a:t>Identify the intended recipient</a:t>
          </a:r>
          <a:endParaRPr lang="zh-CN" altLang="en-US" sz="2000" dirty="0"/>
        </a:p>
      </dgm:t>
    </dgm:pt>
    <dgm:pt modelId="{3A77A796-2283-4EDC-876B-EF49775E106C}" type="parTrans" cxnId="{AC3C23DE-308A-4BCC-A46D-D814B2A5DA95}">
      <dgm:prSet/>
      <dgm:spPr/>
      <dgm:t>
        <a:bodyPr/>
        <a:lstStyle/>
        <a:p>
          <a:endParaRPr lang="zh-CN" altLang="en-US"/>
        </a:p>
      </dgm:t>
    </dgm:pt>
    <dgm:pt modelId="{5CE8C34D-996B-4B8C-829A-2D0D1FA9613C}" type="sibTrans" cxnId="{AC3C23DE-308A-4BCC-A46D-D814B2A5DA95}">
      <dgm:prSet/>
      <dgm:spPr/>
      <dgm:t>
        <a:bodyPr/>
        <a:lstStyle/>
        <a:p>
          <a:endParaRPr lang="zh-CN" altLang="en-US"/>
        </a:p>
      </dgm:t>
    </dgm:pt>
    <dgm:pt modelId="{010ABA47-3103-481F-8C68-A97A41E5178F}">
      <dgm:prSet custT="1"/>
      <dgm:spPr/>
      <dgm:t>
        <a:bodyPr/>
        <a:lstStyle/>
        <a:p>
          <a:r>
            <a:rPr lang="en-US" altLang="zh-CN" sz="2000" dirty="0" smtClean="0"/>
            <a:t>Identify the sender</a:t>
          </a:r>
          <a:endParaRPr lang="zh-CN" altLang="en-US" sz="2000" dirty="0"/>
        </a:p>
      </dgm:t>
    </dgm:pt>
    <dgm:pt modelId="{15AFCF5C-652F-47E7-A4DA-1BA7C51B6ED4}" type="parTrans" cxnId="{8C81A2B9-7077-429C-8014-3E18C4073715}">
      <dgm:prSet/>
      <dgm:spPr/>
      <dgm:t>
        <a:bodyPr/>
        <a:lstStyle/>
        <a:p>
          <a:endParaRPr lang="zh-CN" altLang="en-US"/>
        </a:p>
      </dgm:t>
    </dgm:pt>
    <dgm:pt modelId="{E8DA19B7-1494-4059-8CB5-F418DB6E891A}" type="sibTrans" cxnId="{8C81A2B9-7077-429C-8014-3E18C4073715}">
      <dgm:prSet/>
      <dgm:spPr/>
      <dgm:t>
        <a:bodyPr/>
        <a:lstStyle/>
        <a:p>
          <a:endParaRPr lang="zh-CN" altLang="en-US"/>
        </a:p>
      </dgm:t>
    </dgm:pt>
    <dgm:pt modelId="{62ABD1DA-A168-4CFE-B5F0-0D9304ECBDC3}">
      <dgm:prSet custT="1"/>
      <dgm:spPr/>
      <dgm:t>
        <a:bodyPr/>
        <a:lstStyle/>
        <a:p>
          <a:pPr rtl="0"/>
          <a:r>
            <a:rPr lang="en-US" altLang="zh-CN" sz="2000" dirty="0" smtClean="0"/>
            <a:t>HELO Command</a:t>
          </a:r>
          <a:endParaRPr lang="zh-CN" sz="2000" dirty="0"/>
        </a:p>
      </dgm:t>
    </dgm:pt>
    <dgm:pt modelId="{B9B5E49C-B5FF-42D5-AB33-5B3D9FE794EF}" type="parTrans" cxnId="{8C5B307B-5B7D-4D63-8552-FEB08F7AB419}">
      <dgm:prSet/>
      <dgm:spPr/>
      <dgm:t>
        <a:bodyPr/>
        <a:lstStyle/>
        <a:p>
          <a:endParaRPr lang="zh-CN" altLang="en-US"/>
        </a:p>
      </dgm:t>
    </dgm:pt>
    <dgm:pt modelId="{D31A271C-F0B0-4A26-B3BE-2B1B5A0EC613}" type="sibTrans" cxnId="{8C5B307B-5B7D-4D63-8552-FEB08F7AB419}">
      <dgm:prSet/>
      <dgm:spPr/>
      <dgm:t>
        <a:bodyPr/>
        <a:lstStyle/>
        <a:p>
          <a:endParaRPr lang="zh-CN" altLang="en-US"/>
        </a:p>
      </dgm:t>
    </dgm:pt>
    <dgm:pt modelId="{FE097832-0302-4354-A916-876A977BBC07}" type="pres">
      <dgm:prSet presAssocID="{C29D27B1-7995-4060-97F8-8005EBBD4C1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D57A964-71AF-4ED0-B01A-A996EA915961}" type="pres">
      <dgm:prSet presAssocID="{62ABD1DA-A168-4CFE-B5F0-0D9304ECBDC3}" presName="parentLin" presStyleCnt="0"/>
      <dgm:spPr/>
    </dgm:pt>
    <dgm:pt modelId="{D978681B-6320-4EE9-8ED7-E0A3DD193009}" type="pres">
      <dgm:prSet presAssocID="{62ABD1DA-A168-4CFE-B5F0-0D9304ECBDC3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C5306877-2988-436D-8F21-A47114C958BF}" type="pres">
      <dgm:prSet presAssocID="{62ABD1DA-A168-4CFE-B5F0-0D9304ECBDC3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148A80-3E4F-474F-9295-8C3789714826}" type="pres">
      <dgm:prSet presAssocID="{62ABD1DA-A168-4CFE-B5F0-0D9304ECBDC3}" presName="negativeSpace" presStyleCnt="0"/>
      <dgm:spPr/>
    </dgm:pt>
    <dgm:pt modelId="{73F99428-E597-4E41-8461-8B01DB9ACA4D}" type="pres">
      <dgm:prSet presAssocID="{62ABD1DA-A168-4CFE-B5F0-0D9304ECBDC3}" presName="childText" presStyleLbl="conFgAcc1" presStyleIdx="0" presStyleCnt="5">
        <dgm:presLayoutVars>
          <dgm:bulletEnabled val="1"/>
        </dgm:presLayoutVars>
      </dgm:prSet>
      <dgm:spPr/>
    </dgm:pt>
    <dgm:pt modelId="{0BBBA7AE-9CB6-42BB-BA29-E9CA44EDCE53}" type="pres">
      <dgm:prSet presAssocID="{D31A271C-F0B0-4A26-B3BE-2B1B5A0EC613}" presName="spaceBetweenRectangles" presStyleCnt="0"/>
      <dgm:spPr/>
    </dgm:pt>
    <dgm:pt modelId="{CF45D3CF-2313-4806-A0F5-9A8C35801571}" type="pres">
      <dgm:prSet presAssocID="{9F39AA47-A19D-41C8-AEEB-06B84BF1BEDE}" presName="parentLin" presStyleCnt="0"/>
      <dgm:spPr/>
    </dgm:pt>
    <dgm:pt modelId="{D6EE441A-49AA-403D-AB2C-6EF929A6B8DC}" type="pres">
      <dgm:prSet presAssocID="{9F39AA47-A19D-41C8-AEEB-06B84BF1BEDE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2A5D500B-EC78-4940-A0E9-E43AAABFE9C4}" type="pres">
      <dgm:prSet presAssocID="{9F39AA47-A19D-41C8-AEEB-06B84BF1BEDE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741F621-1BF1-4F39-838F-53890C2E8880}" type="pres">
      <dgm:prSet presAssocID="{9F39AA47-A19D-41C8-AEEB-06B84BF1BEDE}" presName="negativeSpace" presStyleCnt="0"/>
      <dgm:spPr/>
    </dgm:pt>
    <dgm:pt modelId="{D4F72319-3654-46CE-AE06-CB73A3F05332}" type="pres">
      <dgm:prSet presAssocID="{9F39AA47-A19D-41C8-AEEB-06B84BF1BEDE}" presName="childText" presStyleLbl="conFgAcc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975E7A5-107C-4CD4-B39F-5A9C7BDCA559}" type="pres">
      <dgm:prSet presAssocID="{1E5B95F0-49E1-4F9C-94CD-719AACA817B7}" presName="spaceBetweenRectangles" presStyleCnt="0"/>
      <dgm:spPr/>
    </dgm:pt>
    <dgm:pt modelId="{4D598732-E8A7-46C3-9CF7-1B83C03D4637}" type="pres">
      <dgm:prSet presAssocID="{B1121C6E-BB53-4CD2-8A1F-185E90C05F6E}" presName="parentLin" presStyleCnt="0"/>
      <dgm:spPr/>
    </dgm:pt>
    <dgm:pt modelId="{F44B7E9C-8830-4E45-8CC6-EF2C9C2EC875}" type="pres">
      <dgm:prSet presAssocID="{B1121C6E-BB53-4CD2-8A1F-185E90C05F6E}" presName="parentLeftMargin" presStyleLbl="node1" presStyleIdx="1" presStyleCnt="5"/>
      <dgm:spPr/>
      <dgm:t>
        <a:bodyPr/>
        <a:lstStyle/>
        <a:p>
          <a:endParaRPr lang="zh-CN" altLang="en-US"/>
        </a:p>
      </dgm:t>
    </dgm:pt>
    <dgm:pt modelId="{35FD0CE8-1C9D-4735-8E55-94D8F4550FC4}" type="pres">
      <dgm:prSet presAssocID="{B1121C6E-BB53-4CD2-8A1F-185E90C05F6E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47EF234-592C-4059-A20A-9660743A87E3}" type="pres">
      <dgm:prSet presAssocID="{B1121C6E-BB53-4CD2-8A1F-185E90C05F6E}" presName="negativeSpace" presStyleCnt="0"/>
      <dgm:spPr/>
    </dgm:pt>
    <dgm:pt modelId="{1F836763-336C-4615-837A-1E11811C6899}" type="pres">
      <dgm:prSet presAssocID="{B1121C6E-BB53-4CD2-8A1F-185E90C05F6E}" presName="childText" presStyleLbl="conFgAcc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E089F0-693B-4BAC-8648-6527E4EB2DAB}" type="pres">
      <dgm:prSet presAssocID="{0B29BDCA-F4D9-42D7-A871-AD874CD96599}" presName="spaceBetweenRectangles" presStyleCnt="0"/>
      <dgm:spPr/>
    </dgm:pt>
    <dgm:pt modelId="{B43DC7D6-2452-4A61-A766-28831C3CE3DD}" type="pres">
      <dgm:prSet presAssocID="{5153FA9B-CA4A-4F50-AD2E-F29E34121F28}" presName="parentLin" presStyleCnt="0"/>
      <dgm:spPr/>
    </dgm:pt>
    <dgm:pt modelId="{2AEDE66C-56C7-440E-9E44-E63EF11B06DE}" type="pres">
      <dgm:prSet presAssocID="{5153FA9B-CA4A-4F50-AD2E-F29E34121F28}" presName="parentLeftMargin" presStyleLbl="node1" presStyleIdx="2" presStyleCnt="5"/>
      <dgm:spPr/>
      <dgm:t>
        <a:bodyPr/>
        <a:lstStyle/>
        <a:p>
          <a:endParaRPr lang="zh-CN" altLang="en-US"/>
        </a:p>
      </dgm:t>
    </dgm:pt>
    <dgm:pt modelId="{FA436D3A-7181-4565-A099-56D8DF0233C4}" type="pres">
      <dgm:prSet presAssocID="{5153FA9B-CA4A-4F50-AD2E-F29E34121F28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52BAC47-DCD3-4F05-A164-BF13FE2E884F}" type="pres">
      <dgm:prSet presAssocID="{5153FA9B-CA4A-4F50-AD2E-F29E34121F28}" presName="negativeSpace" presStyleCnt="0"/>
      <dgm:spPr/>
    </dgm:pt>
    <dgm:pt modelId="{61428662-A89A-4D4B-8F2D-A99416FA6098}" type="pres">
      <dgm:prSet presAssocID="{5153FA9B-CA4A-4F50-AD2E-F29E34121F28}" presName="childText" presStyleLbl="conFgAcc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9CD0E12-9C25-42E3-A68A-ABAB5A40C35D}" type="pres">
      <dgm:prSet presAssocID="{E265BEEA-E4BD-488E-B5C4-EEDD3F16AED9}" presName="spaceBetweenRectangles" presStyleCnt="0"/>
      <dgm:spPr/>
    </dgm:pt>
    <dgm:pt modelId="{4F914841-47EA-4788-9E24-4638B45B27D5}" type="pres">
      <dgm:prSet presAssocID="{0A82FDB6-E06D-4329-BF66-D4F2D177388C}" presName="parentLin" presStyleCnt="0"/>
      <dgm:spPr/>
    </dgm:pt>
    <dgm:pt modelId="{EFDFE496-657B-4829-B72E-9D43A05926C9}" type="pres">
      <dgm:prSet presAssocID="{0A82FDB6-E06D-4329-BF66-D4F2D177388C}" presName="parentLeftMargin" presStyleLbl="node1" presStyleIdx="3" presStyleCnt="5"/>
      <dgm:spPr/>
      <dgm:t>
        <a:bodyPr/>
        <a:lstStyle/>
        <a:p>
          <a:endParaRPr lang="zh-CN" altLang="en-US"/>
        </a:p>
      </dgm:t>
    </dgm:pt>
    <dgm:pt modelId="{E4A15CED-98E9-407E-8C3C-A1BF5495DD6F}" type="pres">
      <dgm:prSet presAssocID="{0A82FDB6-E06D-4329-BF66-D4F2D177388C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5C663C-B713-4C4C-960D-F1AFE726EB59}" type="pres">
      <dgm:prSet presAssocID="{0A82FDB6-E06D-4329-BF66-D4F2D177388C}" presName="negativeSpace" presStyleCnt="0"/>
      <dgm:spPr/>
    </dgm:pt>
    <dgm:pt modelId="{4AC4A18A-B2D8-4C76-A7A8-F5F2DA39449B}" type="pres">
      <dgm:prSet presAssocID="{0A82FDB6-E06D-4329-BF66-D4F2D177388C}" presName="childText" presStyleLbl="conFgAcc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B98EB5B-D84E-4548-BE33-2D144D68C68C}" type="presOf" srcId="{0A82FDB6-E06D-4329-BF66-D4F2D177388C}" destId="{EFDFE496-657B-4829-B72E-9D43A05926C9}" srcOrd="0" destOrd="0" presId="urn:microsoft.com/office/officeart/2005/8/layout/list1"/>
    <dgm:cxn modelId="{8C5B307B-5B7D-4D63-8552-FEB08F7AB419}" srcId="{C29D27B1-7995-4060-97F8-8005EBBD4C1A}" destId="{62ABD1DA-A168-4CFE-B5F0-0D9304ECBDC3}" srcOrd="0" destOrd="0" parTransId="{B9B5E49C-B5FF-42D5-AB33-5B3D9FE794EF}" sibTransId="{D31A271C-F0B0-4A26-B3BE-2B1B5A0EC613}"/>
    <dgm:cxn modelId="{45562410-1B3B-4A08-A9F1-697CACB4B4EA}" srcId="{C29D27B1-7995-4060-97F8-8005EBBD4C1A}" destId="{9F39AA47-A19D-41C8-AEEB-06B84BF1BEDE}" srcOrd="1" destOrd="0" parTransId="{566EB181-D529-4F9E-96E9-F0483AB16458}" sibTransId="{1E5B95F0-49E1-4F9C-94CD-719AACA817B7}"/>
    <dgm:cxn modelId="{FD2A19AE-217F-4E64-882A-124B6C0E00C3}" srcId="{C29D27B1-7995-4060-97F8-8005EBBD4C1A}" destId="{0A82FDB6-E06D-4329-BF66-D4F2D177388C}" srcOrd="4" destOrd="0" parTransId="{0FE32311-C374-46B5-82FA-0348CB0A724C}" sibTransId="{94001405-1281-446A-9C46-499ECD08F3E9}"/>
    <dgm:cxn modelId="{5AA29713-1303-40C6-AF3C-28D6B431BCEA}" type="presOf" srcId="{A3E8D930-28B2-48FE-A441-6D283A159AAE}" destId="{4AC4A18A-B2D8-4C76-A7A8-F5F2DA39449B}" srcOrd="0" destOrd="0" presId="urn:microsoft.com/office/officeart/2005/8/layout/list1"/>
    <dgm:cxn modelId="{6E3F6AF2-7E19-497E-97A1-A284B3C556F4}" type="presOf" srcId="{67461993-693A-48B3-9744-89A2834DC11A}" destId="{1F836763-336C-4615-837A-1E11811C6899}" srcOrd="0" destOrd="0" presId="urn:microsoft.com/office/officeart/2005/8/layout/list1"/>
    <dgm:cxn modelId="{0DD3B5D5-D283-47E4-B09D-0EB508FC0607}" srcId="{C29D27B1-7995-4060-97F8-8005EBBD4C1A}" destId="{5153FA9B-CA4A-4F50-AD2E-F29E34121F28}" srcOrd="3" destOrd="0" parTransId="{619D2CF3-5DE5-4432-AFBC-9EDC9E33D3FD}" sibTransId="{E265BEEA-E4BD-488E-B5C4-EEDD3F16AED9}"/>
    <dgm:cxn modelId="{96E9EBFE-D25E-4962-B490-603223C7006B}" type="presOf" srcId="{3B6796B2-752C-4E6E-B3A0-8E2D1905B098}" destId="{61428662-A89A-4D4B-8F2D-A99416FA6098}" srcOrd="0" destOrd="1" presId="urn:microsoft.com/office/officeart/2005/8/layout/list1"/>
    <dgm:cxn modelId="{8AF4C65F-9C15-4A8B-96AA-DE2189E12A34}" type="presOf" srcId="{62ABD1DA-A168-4CFE-B5F0-0D9304ECBDC3}" destId="{D978681B-6320-4EE9-8ED7-E0A3DD193009}" srcOrd="0" destOrd="0" presId="urn:microsoft.com/office/officeart/2005/8/layout/list1"/>
    <dgm:cxn modelId="{23D0E3B0-F900-4AE0-B611-96F2E9E9E20F}" type="presOf" srcId="{0A82FDB6-E06D-4329-BF66-D4F2D177388C}" destId="{E4A15CED-98E9-407E-8C3C-A1BF5495DD6F}" srcOrd="1" destOrd="0" presId="urn:microsoft.com/office/officeart/2005/8/layout/list1"/>
    <dgm:cxn modelId="{FB3D41A7-3B3A-4FFF-B65F-5E091FC45204}" type="presOf" srcId="{B1121C6E-BB53-4CD2-8A1F-185E90C05F6E}" destId="{F44B7E9C-8830-4E45-8CC6-EF2C9C2EC875}" srcOrd="0" destOrd="0" presId="urn:microsoft.com/office/officeart/2005/8/layout/list1"/>
    <dgm:cxn modelId="{AC3C23DE-308A-4BCC-A46D-D814B2A5DA95}" srcId="{B1121C6E-BB53-4CD2-8A1F-185E90C05F6E}" destId="{67461993-693A-48B3-9744-89A2834DC11A}" srcOrd="0" destOrd="0" parTransId="{3A77A796-2283-4EDC-876B-EF49775E106C}" sibTransId="{5CE8C34D-996B-4B8C-829A-2D0D1FA9613C}"/>
    <dgm:cxn modelId="{5A7FEEA7-4FC2-4DB9-ACFD-FD88A195E39E}" type="presOf" srcId="{9F39AA47-A19D-41C8-AEEB-06B84BF1BEDE}" destId="{D6EE441A-49AA-403D-AB2C-6EF929A6B8DC}" srcOrd="0" destOrd="0" presId="urn:microsoft.com/office/officeart/2005/8/layout/list1"/>
    <dgm:cxn modelId="{491E0408-B948-4A5A-A36A-A576BE23653A}" srcId="{0A82FDB6-E06D-4329-BF66-D4F2D177388C}" destId="{A3E8D930-28B2-48FE-A441-6D283A159AAE}" srcOrd="0" destOrd="0" parTransId="{E6107BD2-26F7-4312-B57A-83A9472F274A}" sibTransId="{347AC184-C5D0-479B-9522-F0B815F3FA58}"/>
    <dgm:cxn modelId="{8C81A2B9-7077-429C-8014-3E18C4073715}" srcId="{9F39AA47-A19D-41C8-AEEB-06B84BF1BEDE}" destId="{010ABA47-3103-481F-8C68-A97A41E5178F}" srcOrd="0" destOrd="0" parTransId="{15AFCF5C-652F-47E7-A4DA-1BA7C51B6ED4}" sibTransId="{E8DA19B7-1494-4059-8CB5-F418DB6E891A}"/>
    <dgm:cxn modelId="{6A98E15B-44C1-44CD-A622-0E308A0E5F62}" type="presOf" srcId="{9F39AA47-A19D-41C8-AEEB-06B84BF1BEDE}" destId="{2A5D500B-EC78-4940-A0E9-E43AAABFE9C4}" srcOrd="1" destOrd="0" presId="urn:microsoft.com/office/officeart/2005/8/layout/list1"/>
    <dgm:cxn modelId="{95EB63D6-D812-4E70-962A-8DB45F02E6DD}" type="presOf" srcId="{5153FA9B-CA4A-4F50-AD2E-F29E34121F28}" destId="{FA436D3A-7181-4565-A099-56D8DF0233C4}" srcOrd="1" destOrd="0" presId="urn:microsoft.com/office/officeart/2005/8/layout/list1"/>
    <dgm:cxn modelId="{D6720A8A-F259-4F92-AD30-3201BA23AF3A}" srcId="{5153FA9B-CA4A-4F50-AD2E-F29E34121F28}" destId="{3B6796B2-752C-4E6E-B3A0-8E2D1905B098}" srcOrd="1" destOrd="0" parTransId="{F9E67AAC-7631-446D-B9A0-65B8E0707AAB}" sibTransId="{35392AF1-51A2-4659-9CE4-AC70271DCD8B}"/>
    <dgm:cxn modelId="{045733CB-4A58-43D1-83CE-858E2C0E325E}" srcId="{C29D27B1-7995-4060-97F8-8005EBBD4C1A}" destId="{B1121C6E-BB53-4CD2-8A1F-185E90C05F6E}" srcOrd="2" destOrd="0" parTransId="{7F528D5E-6550-4031-A68E-D3699280C447}" sibTransId="{0B29BDCA-F4D9-42D7-A871-AD874CD96599}"/>
    <dgm:cxn modelId="{A211337D-9B4C-423C-A520-3AEFFCA6C9B9}" type="presOf" srcId="{62ABD1DA-A168-4CFE-B5F0-0D9304ECBDC3}" destId="{C5306877-2988-436D-8F21-A47114C958BF}" srcOrd="1" destOrd="0" presId="urn:microsoft.com/office/officeart/2005/8/layout/list1"/>
    <dgm:cxn modelId="{0D4F3CF8-0297-4053-B00D-34F14244155F}" srcId="{5153FA9B-CA4A-4F50-AD2E-F29E34121F28}" destId="{FB32D4DA-5C9D-4A80-B29F-F9579A019C59}" srcOrd="0" destOrd="0" parTransId="{A240780F-C83F-443A-8D46-EDCB0CE95989}" sibTransId="{5A88360A-598A-4B2E-8672-AA84E642E082}"/>
    <dgm:cxn modelId="{0972E0D3-8170-48AA-8C3C-75A868E768F0}" type="presOf" srcId="{010ABA47-3103-481F-8C68-A97A41E5178F}" destId="{D4F72319-3654-46CE-AE06-CB73A3F05332}" srcOrd="0" destOrd="0" presId="urn:microsoft.com/office/officeart/2005/8/layout/list1"/>
    <dgm:cxn modelId="{44587606-C263-471B-8F39-4B47DFE91914}" type="presOf" srcId="{5153FA9B-CA4A-4F50-AD2E-F29E34121F28}" destId="{2AEDE66C-56C7-440E-9E44-E63EF11B06DE}" srcOrd="0" destOrd="0" presId="urn:microsoft.com/office/officeart/2005/8/layout/list1"/>
    <dgm:cxn modelId="{FEF9FAFA-AF63-4650-87EB-6F4F38DC960D}" type="presOf" srcId="{B1121C6E-BB53-4CD2-8A1F-185E90C05F6E}" destId="{35FD0CE8-1C9D-4735-8E55-94D8F4550FC4}" srcOrd="1" destOrd="0" presId="urn:microsoft.com/office/officeart/2005/8/layout/list1"/>
    <dgm:cxn modelId="{E9AB4E51-488E-42AD-844F-13E0AB08A0CD}" type="presOf" srcId="{FB32D4DA-5C9D-4A80-B29F-F9579A019C59}" destId="{61428662-A89A-4D4B-8F2D-A99416FA6098}" srcOrd="0" destOrd="0" presId="urn:microsoft.com/office/officeart/2005/8/layout/list1"/>
    <dgm:cxn modelId="{7DF4BD06-5B8B-4E0B-8FF3-64CED3C94B90}" type="presOf" srcId="{C29D27B1-7995-4060-97F8-8005EBBD4C1A}" destId="{FE097832-0302-4354-A916-876A977BBC07}" srcOrd="0" destOrd="0" presId="urn:microsoft.com/office/officeart/2005/8/layout/list1"/>
    <dgm:cxn modelId="{27AABCE0-B628-415A-B5AA-99AE17541C84}" type="presParOf" srcId="{FE097832-0302-4354-A916-876A977BBC07}" destId="{6D57A964-71AF-4ED0-B01A-A996EA915961}" srcOrd="0" destOrd="0" presId="urn:microsoft.com/office/officeart/2005/8/layout/list1"/>
    <dgm:cxn modelId="{AFD512C2-8ED8-44B2-B4E3-A091DA4E6A48}" type="presParOf" srcId="{6D57A964-71AF-4ED0-B01A-A996EA915961}" destId="{D978681B-6320-4EE9-8ED7-E0A3DD193009}" srcOrd="0" destOrd="0" presId="urn:microsoft.com/office/officeart/2005/8/layout/list1"/>
    <dgm:cxn modelId="{29F750F7-52D5-4A56-A6F9-989F3FC3E5EB}" type="presParOf" srcId="{6D57A964-71AF-4ED0-B01A-A996EA915961}" destId="{C5306877-2988-436D-8F21-A47114C958BF}" srcOrd="1" destOrd="0" presId="urn:microsoft.com/office/officeart/2005/8/layout/list1"/>
    <dgm:cxn modelId="{7A243C38-A066-4090-839F-8FAABE7AE9F6}" type="presParOf" srcId="{FE097832-0302-4354-A916-876A977BBC07}" destId="{C7148A80-3E4F-474F-9295-8C3789714826}" srcOrd="1" destOrd="0" presId="urn:microsoft.com/office/officeart/2005/8/layout/list1"/>
    <dgm:cxn modelId="{4FF7C319-93B2-497F-A0B1-8760070C702A}" type="presParOf" srcId="{FE097832-0302-4354-A916-876A977BBC07}" destId="{73F99428-E597-4E41-8461-8B01DB9ACA4D}" srcOrd="2" destOrd="0" presId="urn:microsoft.com/office/officeart/2005/8/layout/list1"/>
    <dgm:cxn modelId="{7744E9DB-5A12-4119-9CF7-5EA41979DD40}" type="presParOf" srcId="{FE097832-0302-4354-A916-876A977BBC07}" destId="{0BBBA7AE-9CB6-42BB-BA29-E9CA44EDCE53}" srcOrd="3" destOrd="0" presId="urn:microsoft.com/office/officeart/2005/8/layout/list1"/>
    <dgm:cxn modelId="{46E09ECE-9E0E-4DF7-B4CB-E1B1073BC45E}" type="presParOf" srcId="{FE097832-0302-4354-A916-876A977BBC07}" destId="{CF45D3CF-2313-4806-A0F5-9A8C35801571}" srcOrd="4" destOrd="0" presId="urn:microsoft.com/office/officeart/2005/8/layout/list1"/>
    <dgm:cxn modelId="{16457A44-5A87-458E-A151-D72047C18E60}" type="presParOf" srcId="{CF45D3CF-2313-4806-A0F5-9A8C35801571}" destId="{D6EE441A-49AA-403D-AB2C-6EF929A6B8DC}" srcOrd="0" destOrd="0" presId="urn:microsoft.com/office/officeart/2005/8/layout/list1"/>
    <dgm:cxn modelId="{B6C7563B-7013-4653-BD3E-75031FA2708B}" type="presParOf" srcId="{CF45D3CF-2313-4806-A0F5-9A8C35801571}" destId="{2A5D500B-EC78-4940-A0E9-E43AAABFE9C4}" srcOrd="1" destOrd="0" presId="urn:microsoft.com/office/officeart/2005/8/layout/list1"/>
    <dgm:cxn modelId="{125F4B4F-3E64-4B41-8540-81D125A2A1E4}" type="presParOf" srcId="{FE097832-0302-4354-A916-876A977BBC07}" destId="{6741F621-1BF1-4F39-838F-53890C2E8880}" srcOrd="5" destOrd="0" presId="urn:microsoft.com/office/officeart/2005/8/layout/list1"/>
    <dgm:cxn modelId="{0EDA5213-D17C-4623-A1B1-5EFB6265AEAE}" type="presParOf" srcId="{FE097832-0302-4354-A916-876A977BBC07}" destId="{D4F72319-3654-46CE-AE06-CB73A3F05332}" srcOrd="6" destOrd="0" presId="urn:microsoft.com/office/officeart/2005/8/layout/list1"/>
    <dgm:cxn modelId="{65F90EB1-D5BE-4010-A19A-83C6D530C184}" type="presParOf" srcId="{FE097832-0302-4354-A916-876A977BBC07}" destId="{3975E7A5-107C-4CD4-B39F-5A9C7BDCA559}" srcOrd="7" destOrd="0" presId="urn:microsoft.com/office/officeart/2005/8/layout/list1"/>
    <dgm:cxn modelId="{044F9FBA-D566-4F13-968D-3B046D135C14}" type="presParOf" srcId="{FE097832-0302-4354-A916-876A977BBC07}" destId="{4D598732-E8A7-46C3-9CF7-1B83C03D4637}" srcOrd="8" destOrd="0" presId="urn:microsoft.com/office/officeart/2005/8/layout/list1"/>
    <dgm:cxn modelId="{0BA9F605-DA2A-4F16-B420-7567C200EB6B}" type="presParOf" srcId="{4D598732-E8A7-46C3-9CF7-1B83C03D4637}" destId="{F44B7E9C-8830-4E45-8CC6-EF2C9C2EC875}" srcOrd="0" destOrd="0" presId="urn:microsoft.com/office/officeart/2005/8/layout/list1"/>
    <dgm:cxn modelId="{6CCDF38C-0EC5-4EDC-95C5-DA286F5B947A}" type="presParOf" srcId="{4D598732-E8A7-46C3-9CF7-1B83C03D4637}" destId="{35FD0CE8-1C9D-4735-8E55-94D8F4550FC4}" srcOrd="1" destOrd="0" presId="urn:microsoft.com/office/officeart/2005/8/layout/list1"/>
    <dgm:cxn modelId="{560F68A8-9231-4706-997C-CFFD290914A4}" type="presParOf" srcId="{FE097832-0302-4354-A916-876A977BBC07}" destId="{E47EF234-592C-4059-A20A-9660743A87E3}" srcOrd="9" destOrd="0" presId="urn:microsoft.com/office/officeart/2005/8/layout/list1"/>
    <dgm:cxn modelId="{6C5A667E-B18B-4E05-BBF1-FDFCE7C02D66}" type="presParOf" srcId="{FE097832-0302-4354-A916-876A977BBC07}" destId="{1F836763-336C-4615-837A-1E11811C6899}" srcOrd="10" destOrd="0" presId="urn:microsoft.com/office/officeart/2005/8/layout/list1"/>
    <dgm:cxn modelId="{C6EF9E34-77BF-433E-98A9-025F92916AB0}" type="presParOf" srcId="{FE097832-0302-4354-A916-876A977BBC07}" destId="{21E089F0-693B-4BAC-8648-6527E4EB2DAB}" srcOrd="11" destOrd="0" presId="urn:microsoft.com/office/officeart/2005/8/layout/list1"/>
    <dgm:cxn modelId="{E72D683F-B59B-49A7-AFF9-18A8801C48A2}" type="presParOf" srcId="{FE097832-0302-4354-A916-876A977BBC07}" destId="{B43DC7D6-2452-4A61-A766-28831C3CE3DD}" srcOrd="12" destOrd="0" presId="urn:microsoft.com/office/officeart/2005/8/layout/list1"/>
    <dgm:cxn modelId="{85B1EADB-51F8-499E-AC47-8007DA413423}" type="presParOf" srcId="{B43DC7D6-2452-4A61-A766-28831C3CE3DD}" destId="{2AEDE66C-56C7-440E-9E44-E63EF11B06DE}" srcOrd="0" destOrd="0" presId="urn:microsoft.com/office/officeart/2005/8/layout/list1"/>
    <dgm:cxn modelId="{975AB813-025A-494C-BC91-9003F01A06F7}" type="presParOf" srcId="{B43DC7D6-2452-4A61-A766-28831C3CE3DD}" destId="{FA436D3A-7181-4565-A099-56D8DF0233C4}" srcOrd="1" destOrd="0" presId="urn:microsoft.com/office/officeart/2005/8/layout/list1"/>
    <dgm:cxn modelId="{B1C8F0C5-4BC1-40FA-BB5A-29D5BD87A00B}" type="presParOf" srcId="{FE097832-0302-4354-A916-876A977BBC07}" destId="{652BAC47-DCD3-4F05-A164-BF13FE2E884F}" srcOrd="13" destOrd="0" presId="urn:microsoft.com/office/officeart/2005/8/layout/list1"/>
    <dgm:cxn modelId="{0614CFCD-A2AA-441F-BD6B-C856F2A46069}" type="presParOf" srcId="{FE097832-0302-4354-A916-876A977BBC07}" destId="{61428662-A89A-4D4B-8F2D-A99416FA6098}" srcOrd="14" destOrd="0" presId="urn:microsoft.com/office/officeart/2005/8/layout/list1"/>
    <dgm:cxn modelId="{AF5B5E06-6214-4675-BA7E-66A25F9D43F6}" type="presParOf" srcId="{FE097832-0302-4354-A916-876A977BBC07}" destId="{89CD0E12-9C25-42E3-A68A-ABAB5A40C35D}" srcOrd="15" destOrd="0" presId="urn:microsoft.com/office/officeart/2005/8/layout/list1"/>
    <dgm:cxn modelId="{A0CADA17-218A-47B9-9A6C-44DEA9B9AC6B}" type="presParOf" srcId="{FE097832-0302-4354-A916-876A977BBC07}" destId="{4F914841-47EA-4788-9E24-4638B45B27D5}" srcOrd="16" destOrd="0" presId="urn:microsoft.com/office/officeart/2005/8/layout/list1"/>
    <dgm:cxn modelId="{A2EC2AF6-36EB-4A44-9F25-255D16AEB80A}" type="presParOf" srcId="{4F914841-47EA-4788-9E24-4638B45B27D5}" destId="{EFDFE496-657B-4829-B72E-9D43A05926C9}" srcOrd="0" destOrd="0" presId="urn:microsoft.com/office/officeart/2005/8/layout/list1"/>
    <dgm:cxn modelId="{3D395895-79F9-4744-96A5-E42619B3A06F}" type="presParOf" srcId="{4F914841-47EA-4788-9E24-4638B45B27D5}" destId="{E4A15CED-98E9-407E-8C3C-A1BF5495DD6F}" srcOrd="1" destOrd="0" presId="urn:microsoft.com/office/officeart/2005/8/layout/list1"/>
    <dgm:cxn modelId="{E8C885F3-39FE-421A-9032-2D2E63DFED49}" type="presParOf" srcId="{FE097832-0302-4354-A916-876A977BBC07}" destId="{F15C663C-B713-4C4C-960D-F1AFE726EB59}" srcOrd="17" destOrd="0" presId="urn:microsoft.com/office/officeart/2005/8/layout/list1"/>
    <dgm:cxn modelId="{469E66DD-15B3-4BFE-A356-3D5EE5202E3F}" type="presParOf" srcId="{FE097832-0302-4354-A916-876A977BBC07}" destId="{4AC4A18A-B2D8-4C76-A7A8-F5F2DA39449B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D3C48E2C-2744-4A8C-80D1-77E54391F795}" type="doc">
      <dgm:prSet loTypeId="urn:microsoft.com/office/officeart/2005/8/layout/process1" loCatId="process" qsTypeId="urn:microsoft.com/office/officeart/2005/8/quickstyle/simple2" qsCatId="simple" csTypeId="urn:microsoft.com/office/officeart/2005/8/colors/colorful4" csCatId="colorful"/>
      <dgm:spPr/>
      <dgm:t>
        <a:bodyPr/>
        <a:lstStyle/>
        <a:p>
          <a:endParaRPr lang="zh-CN" altLang="en-US"/>
        </a:p>
      </dgm:t>
    </dgm:pt>
    <dgm:pt modelId="{F496FF7A-F9CA-4782-B805-BE110AB92B80}">
      <dgm:prSet/>
      <dgm:spPr/>
      <dgm:t>
        <a:bodyPr/>
        <a:lstStyle/>
        <a:p>
          <a:pPr rtl="0"/>
          <a:r>
            <a:rPr lang="en-US" smtClean="0"/>
            <a:t>The mail transfer program transfers a single copy of the message to mail server</a:t>
          </a:r>
          <a:endParaRPr lang="zh-CN"/>
        </a:p>
      </dgm:t>
    </dgm:pt>
    <dgm:pt modelId="{341940EC-A6A0-464C-AF53-DAD0623AA6DA}" type="parTrans" cxnId="{940C6C47-DE82-48A8-B58F-29C087BDF567}">
      <dgm:prSet/>
      <dgm:spPr/>
      <dgm:t>
        <a:bodyPr/>
        <a:lstStyle/>
        <a:p>
          <a:endParaRPr lang="zh-CN" altLang="en-US"/>
        </a:p>
      </dgm:t>
    </dgm:pt>
    <dgm:pt modelId="{6A2F5048-ECF4-4B94-A45A-2F9D3C4B2476}" type="sibTrans" cxnId="{940C6C47-DE82-48A8-B58F-29C087BDF567}">
      <dgm:prSet/>
      <dgm:spPr/>
      <dgm:t>
        <a:bodyPr/>
        <a:lstStyle/>
        <a:p>
          <a:endParaRPr lang="zh-CN" altLang="en-US"/>
        </a:p>
      </dgm:t>
    </dgm:pt>
    <dgm:pt modelId="{5ABAAFCC-16C8-48AD-B350-34DCAC398AFA}">
      <dgm:prSet/>
      <dgm:spPr/>
      <dgm:t>
        <a:bodyPr/>
        <a:lstStyle/>
        <a:p>
          <a:pPr rtl="0"/>
          <a:r>
            <a:rPr lang="en-US" smtClean="0"/>
            <a:t>The server accepts the message</a:t>
          </a:r>
          <a:r>
            <a:rPr lang="zh-CN" smtClean="0"/>
            <a:t>，</a:t>
          </a:r>
          <a:r>
            <a:rPr lang="en-US" smtClean="0"/>
            <a:t>and then delivers a copy to each recipient</a:t>
          </a:r>
          <a:endParaRPr lang="zh-CN"/>
        </a:p>
      </dgm:t>
    </dgm:pt>
    <dgm:pt modelId="{7F01B8BC-AC1A-4E5B-B4B1-FA595C23FC20}" type="parTrans" cxnId="{1CFED8C6-37DB-4B84-BA2B-D8E34B2A3B48}">
      <dgm:prSet/>
      <dgm:spPr/>
      <dgm:t>
        <a:bodyPr/>
        <a:lstStyle/>
        <a:p>
          <a:endParaRPr lang="zh-CN" altLang="en-US"/>
        </a:p>
      </dgm:t>
    </dgm:pt>
    <dgm:pt modelId="{248184DB-2DF8-45FF-993A-55D704165BAA}" type="sibTrans" cxnId="{1CFED8C6-37DB-4B84-BA2B-D8E34B2A3B48}">
      <dgm:prSet/>
      <dgm:spPr/>
      <dgm:t>
        <a:bodyPr/>
        <a:lstStyle/>
        <a:p>
          <a:endParaRPr lang="zh-CN" altLang="en-US"/>
        </a:p>
      </dgm:t>
    </dgm:pt>
    <dgm:pt modelId="{0F854407-7DFD-43E1-81EC-D04932C0F7BC}" type="pres">
      <dgm:prSet presAssocID="{D3C48E2C-2744-4A8C-80D1-77E54391F79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1447777-6B5D-4858-82A1-F1163F86BF6D}" type="pres">
      <dgm:prSet presAssocID="{F496FF7A-F9CA-4782-B805-BE110AB92B80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16E5A69-EB6E-4312-89A8-3D8926EBE364}" type="pres">
      <dgm:prSet presAssocID="{6A2F5048-ECF4-4B94-A45A-2F9D3C4B2476}" presName="sibTrans" presStyleLbl="sibTrans2D1" presStyleIdx="0" presStyleCnt="1"/>
      <dgm:spPr/>
      <dgm:t>
        <a:bodyPr/>
        <a:lstStyle/>
        <a:p>
          <a:endParaRPr lang="zh-CN" altLang="en-US"/>
        </a:p>
      </dgm:t>
    </dgm:pt>
    <dgm:pt modelId="{AC34E206-BCF3-4C84-B642-DA0C8A5637A6}" type="pres">
      <dgm:prSet presAssocID="{6A2F5048-ECF4-4B94-A45A-2F9D3C4B2476}" presName="connectorText" presStyleLbl="sibTrans2D1" presStyleIdx="0" presStyleCnt="1"/>
      <dgm:spPr/>
      <dgm:t>
        <a:bodyPr/>
        <a:lstStyle/>
        <a:p>
          <a:endParaRPr lang="zh-CN" altLang="en-US"/>
        </a:p>
      </dgm:t>
    </dgm:pt>
    <dgm:pt modelId="{CE759B8E-ABF0-4331-B8CE-F4D14A18A31A}" type="pres">
      <dgm:prSet presAssocID="{5ABAAFCC-16C8-48AD-B350-34DCAC398AFA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5C9D877-78FF-476D-9D81-90353B746D2C}" type="presOf" srcId="{5ABAAFCC-16C8-48AD-B350-34DCAC398AFA}" destId="{CE759B8E-ABF0-4331-B8CE-F4D14A18A31A}" srcOrd="0" destOrd="0" presId="urn:microsoft.com/office/officeart/2005/8/layout/process1"/>
    <dgm:cxn modelId="{FE086C12-AB3E-47D1-875F-51DEE29F1FF5}" type="presOf" srcId="{6A2F5048-ECF4-4B94-A45A-2F9D3C4B2476}" destId="{AC34E206-BCF3-4C84-B642-DA0C8A5637A6}" srcOrd="1" destOrd="0" presId="urn:microsoft.com/office/officeart/2005/8/layout/process1"/>
    <dgm:cxn modelId="{940C6C47-DE82-48A8-B58F-29C087BDF567}" srcId="{D3C48E2C-2744-4A8C-80D1-77E54391F795}" destId="{F496FF7A-F9CA-4782-B805-BE110AB92B80}" srcOrd="0" destOrd="0" parTransId="{341940EC-A6A0-464C-AF53-DAD0623AA6DA}" sibTransId="{6A2F5048-ECF4-4B94-A45A-2F9D3C4B2476}"/>
    <dgm:cxn modelId="{39F37FBC-D592-49EB-8834-40B3DC7DA75C}" type="presOf" srcId="{F496FF7A-F9CA-4782-B805-BE110AB92B80}" destId="{11447777-6B5D-4858-82A1-F1163F86BF6D}" srcOrd="0" destOrd="0" presId="urn:microsoft.com/office/officeart/2005/8/layout/process1"/>
    <dgm:cxn modelId="{391FB77B-AEDB-4580-A2B1-8CA1DE663F16}" type="presOf" srcId="{D3C48E2C-2744-4A8C-80D1-77E54391F795}" destId="{0F854407-7DFD-43E1-81EC-D04932C0F7BC}" srcOrd="0" destOrd="0" presId="urn:microsoft.com/office/officeart/2005/8/layout/process1"/>
    <dgm:cxn modelId="{A8094D65-C55B-48F4-A59F-0F936355C0C5}" type="presOf" srcId="{6A2F5048-ECF4-4B94-A45A-2F9D3C4B2476}" destId="{B16E5A69-EB6E-4312-89A8-3D8926EBE364}" srcOrd="0" destOrd="0" presId="urn:microsoft.com/office/officeart/2005/8/layout/process1"/>
    <dgm:cxn modelId="{1CFED8C6-37DB-4B84-BA2B-D8E34B2A3B48}" srcId="{D3C48E2C-2744-4A8C-80D1-77E54391F795}" destId="{5ABAAFCC-16C8-48AD-B350-34DCAC398AFA}" srcOrd="1" destOrd="0" parTransId="{7F01B8BC-AC1A-4E5B-B4B1-FA595C23FC20}" sibTransId="{248184DB-2DF8-45FF-993A-55D704165BAA}"/>
    <dgm:cxn modelId="{8A30C7A8-958F-41B7-A7EF-D08F562D96B8}" type="presParOf" srcId="{0F854407-7DFD-43E1-81EC-D04932C0F7BC}" destId="{11447777-6B5D-4858-82A1-F1163F86BF6D}" srcOrd="0" destOrd="0" presId="urn:microsoft.com/office/officeart/2005/8/layout/process1"/>
    <dgm:cxn modelId="{78CC1F06-EC13-4C6D-B24A-DC961D342609}" type="presParOf" srcId="{0F854407-7DFD-43E1-81EC-D04932C0F7BC}" destId="{B16E5A69-EB6E-4312-89A8-3D8926EBE364}" srcOrd="1" destOrd="0" presId="urn:microsoft.com/office/officeart/2005/8/layout/process1"/>
    <dgm:cxn modelId="{BDE20C3D-1BA4-43A9-B1F9-4B2103AC8424}" type="presParOf" srcId="{B16E5A69-EB6E-4312-89A8-3D8926EBE364}" destId="{AC34E206-BCF3-4C84-B642-DA0C8A5637A6}" srcOrd="0" destOrd="0" presId="urn:microsoft.com/office/officeart/2005/8/layout/process1"/>
    <dgm:cxn modelId="{32F9018F-D8FE-4A59-B4D2-D0234091C994}" type="presParOf" srcId="{0F854407-7DFD-43E1-81EC-D04932C0F7BC}" destId="{CE759B8E-ABF0-4331-B8CE-F4D14A18A31A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F1980881-8A6F-40E3-BC67-B1E5DD62111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36E363E-BFDF-457D-A93B-CA0BB997DC72}">
      <dgm:prSet phldrT="[文本]"/>
      <dgm:spPr/>
      <dgm:t>
        <a:bodyPr/>
        <a:lstStyle/>
        <a:p>
          <a:r>
            <a:rPr lang="en-US" b="0" dirty="0" smtClean="0"/>
            <a:t>Mail Exploders</a:t>
          </a:r>
          <a:endParaRPr lang="zh-CN" altLang="en-US" b="0" dirty="0"/>
        </a:p>
      </dgm:t>
    </dgm:pt>
    <dgm:pt modelId="{744FD860-5AD4-4994-A512-74C2B30AD6DE}" type="parTrans" cxnId="{F404A9FE-B891-4913-8B91-3BB3B7E3DE12}">
      <dgm:prSet/>
      <dgm:spPr/>
      <dgm:t>
        <a:bodyPr/>
        <a:lstStyle/>
        <a:p>
          <a:endParaRPr lang="zh-CN" altLang="en-US"/>
        </a:p>
      </dgm:t>
    </dgm:pt>
    <dgm:pt modelId="{F44D0FCE-F49E-4154-A291-C277D2F3A121}" type="sibTrans" cxnId="{F404A9FE-B891-4913-8B91-3BB3B7E3DE12}">
      <dgm:prSet/>
      <dgm:spPr/>
      <dgm:t>
        <a:bodyPr/>
        <a:lstStyle/>
        <a:p>
          <a:endParaRPr lang="zh-CN" altLang="en-US"/>
        </a:p>
      </dgm:t>
    </dgm:pt>
    <dgm:pt modelId="{2BE770BA-BEF9-4498-B17F-81C97508BA13}">
      <dgm:prSet phldrT="[文本]"/>
      <dgm:spPr/>
      <dgm:t>
        <a:bodyPr/>
        <a:lstStyle/>
        <a:p>
          <a:r>
            <a:rPr lang="en-US" altLang="zh-CN" dirty="0" smtClean="0"/>
            <a:t>The computer dedicated to running exploders to process electronic mail</a:t>
          </a:r>
          <a:endParaRPr lang="zh-CN" altLang="en-US" dirty="0"/>
        </a:p>
      </dgm:t>
    </dgm:pt>
    <dgm:pt modelId="{FBBD4FB1-8EB5-428F-ABE9-9BECA457E694}" type="parTrans" cxnId="{EC5A044A-896D-49D3-A2C2-EC9948260F64}">
      <dgm:prSet/>
      <dgm:spPr/>
      <dgm:t>
        <a:bodyPr/>
        <a:lstStyle/>
        <a:p>
          <a:endParaRPr lang="zh-CN" altLang="en-US"/>
        </a:p>
      </dgm:t>
    </dgm:pt>
    <dgm:pt modelId="{83AD871B-0258-4396-9C39-34B98B231AAD}" type="sibTrans" cxnId="{EC5A044A-896D-49D3-A2C2-EC9948260F64}">
      <dgm:prSet/>
      <dgm:spPr/>
      <dgm:t>
        <a:bodyPr/>
        <a:lstStyle/>
        <a:p>
          <a:endParaRPr lang="zh-CN" altLang="en-US"/>
        </a:p>
      </dgm:t>
    </dgm:pt>
    <dgm:pt modelId="{DD8C1E0D-26D1-4AA6-B3E8-C86795A29744}">
      <dgm:prSet phldrT="[文本]"/>
      <dgm:spPr/>
      <dgm:t>
        <a:bodyPr/>
        <a:lstStyle/>
        <a:p>
          <a:endParaRPr lang="zh-CN" altLang="en-US" dirty="0"/>
        </a:p>
      </dgm:t>
    </dgm:pt>
    <dgm:pt modelId="{AA7BA782-5363-4DA5-A041-EB95D46C5279}" type="parTrans" cxnId="{07464B50-527A-413F-BA65-ADA7D959B35F}">
      <dgm:prSet/>
      <dgm:spPr/>
      <dgm:t>
        <a:bodyPr/>
        <a:lstStyle/>
        <a:p>
          <a:endParaRPr lang="zh-CN" altLang="en-US"/>
        </a:p>
      </dgm:t>
    </dgm:pt>
    <dgm:pt modelId="{7C6728B5-9C48-402F-8848-81D010467DCE}" type="sibTrans" cxnId="{07464B50-527A-413F-BA65-ADA7D959B35F}">
      <dgm:prSet/>
      <dgm:spPr/>
      <dgm:t>
        <a:bodyPr/>
        <a:lstStyle/>
        <a:p>
          <a:endParaRPr lang="zh-CN" altLang="en-US"/>
        </a:p>
      </dgm:t>
    </dgm:pt>
    <dgm:pt modelId="{66CDABE6-1A8C-4D23-BF96-BDAC4FC3C1BB}">
      <dgm:prSet/>
      <dgm:spPr/>
      <dgm:t>
        <a:bodyPr/>
        <a:lstStyle/>
        <a:p>
          <a:r>
            <a:rPr lang="en-US" altLang="zh-CN" smtClean="0"/>
            <a:t>The mailing lists maintained on most mail gateways are </a:t>
          </a:r>
          <a:r>
            <a:rPr lang="en-US" altLang="zh-CN" smtClean="0">
              <a:solidFill>
                <a:srgbClr val="00B0F0"/>
              </a:solidFill>
              <a:latin typeface="Kristen ITC" pitchFamily="66" charset="0"/>
            </a:rPr>
            <a:t>public</a:t>
          </a:r>
          <a:endParaRPr lang="en-US" altLang="zh-CN" dirty="0" smtClean="0">
            <a:solidFill>
              <a:srgbClr val="00B0F0"/>
            </a:solidFill>
            <a:latin typeface="Kristen ITC" pitchFamily="66" charset="0"/>
          </a:endParaRPr>
        </a:p>
      </dgm:t>
    </dgm:pt>
    <dgm:pt modelId="{748691D7-C8BA-4224-95A3-69E6D9D060BB}" type="parTrans" cxnId="{4BCC9D32-AD7B-4351-8DA6-9524817C6A71}">
      <dgm:prSet/>
      <dgm:spPr/>
      <dgm:t>
        <a:bodyPr/>
        <a:lstStyle/>
        <a:p>
          <a:endParaRPr lang="zh-CN" altLang="en-US"/>
        </a:p>
      </dgm:t>
    </dgm:pt>
    <dgm:pt modelId="{7689758A-7495-45F9-8C78-237DF6BCEBDB}" type="sibTrans" cxnId="{4BCC9D32-AD7B-4351-8DA6-9524817C6A71}">
      <dgm:prSet/>
      <dgm:spPr/>
      <dgm:t>
        <a:bodyPr/>
        <a:lstStyle/>
        <a:p>
          <a:endParaRPr lang="zh-CN" altLang="en-US"/>
        </a:p>
      </dgm:t>
    </dgm:pt>
    <dgm:pt modelId="{E7D7776A-5493-4536-B8B2-E5D7DCE5F7A1}" type="pres">
      <dgm:prSet presAssocID="{F1980881-8A6F-40E3-BC67-B1E5DD62111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86C537A-298B-48B6-BF98-F51B424A37D5}" type="pres">
      <dgm:prSet presAssocID="{836E363E-BFDF-457D-A93B-CA0BB997DC72}" presName="parentLin" presStyleCnt="0"/>
      <dgm:spPr/>
    </dgm:pt>
    <dgm:pt modelId="{9B14E9B4-F3E9-41AD-A4A6-28CE88513F2C}" type="pres">
      <dgm:prSet presAssocID="{836E363E-BFDF-457D-A93B-CA0BB997DC72}" presName="parentLeftMargin" presStyleLbl="node1" presStyleIdx="0" presStyleCnt="1"/>
      <dgm:spPr/>
      <dgm:t>
        <a:bodyPr/>
        <a:lstStyle/>
        <a:p>
          <a:endParaRPr lang="zh-CN" altLang="en-US"/>
        </a:p>
      </dgm:t>
    </dgm:pt>
    <dgm:pt modelId="{C3CE9E74-7100-41DC-B790-B74D7E0CF579}" type="pres">
      <dgm:prSet presAssocID="{836E363E-BFDF-457D-A93B-CA0BB997DC72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BBFA49D-46BF-40A8-A2E0-DF463A8E4BE6}" type="pres">
      <dgm:prSet presAssocID="{836E363E-BFDF-457D-A93B-CA0BB997DC72}" presName="negativeSpace" presStyleCnt="0"/>
      <dgm:spPr/>
    </dgm:pt>
    <dgm:pt modelId="{9D517D3E-7707-4953-B0EA-B3B67A35253B}" type="pres">
      <dgm:prSet presAssocID="{836E363E-BFDF-457D-A93B-CA0BB997DC72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C5A044A-896D-49D3-A2C2-EC9948260F64}" srcId="{836E363E-BFDF-457D-A93B-CA0BB997DC72}" destId="{2BE770BA-BEF9-4498-B17F-81C97508BA13}" srcOrd="0" destOrd="0" parTransId="{FBBD4FB1-8EB5-428F-ABE9-9BECA457E694}" sibTransId="{83AD871B-0258-4396-9C39-34B98B231AAD}"/>
    <dgm:cxn modelId="{BA692E2A-0823-42E3-B5FA-2A56759B8AD2}" type="presOf" srcId="{DD8C1E0D-26D1-4AA6-B3E8-C86795A29744}" destId="{9D517D3E-7707-4953-B0EA-B3B67A35253B}" srcOrd="0" destOrd="2" presId="urn:microsoft.com/office/officeart/2005/8/layout/list1"/>
    <dgm:cxn modelId="{F404A9FE-B891-4913-8B91-3BB3B7E3DE12}" srcId="{F1980881-8A6F-40E3-BC67-B1E5DD62111A}" destId="{836E363E-BFDF-457D-A93B-CA0BB997DC72}" srcOrd="0" destOrd="0" parTransId="{744FD860-5AD4-4994-A512-74C2B30AD6DE}" sibTransId="{F44D0FCE-F49E-4154-A291-C277D2F3A121}"/>
    <dgm:cxn modelId="{5C7A6069-D6B0-4E6F-A359-AEE7BC006797}" type="presOf" srcId="{F1980881-8A6F-40E3-BC67-B1E5DD62111A}" destId="{E7D7776A-5493-4536-B8B2-E5D7DCE5F7A1}" srcOrd="0" destOrd="0" presId="urn:microsoft.com/office/officeart/2005/8/layout/list1"/>
    <dgm:cxn modelId="{4F5D3348-0234-4FED-8F3D-B35DA91BEB5D}" type="presOf" srcId="{2BE770BA-BEF9-4498-B17F-81C97508BA13}" destId="{9D517D3E-7707-4953-B0EA-B3B67A35253B}" srcOrd="0" destOrd="0" presId="urn:microsoft.com/office/officeart/2005/8/layout/list1"/>
    <dgm:cxn modelId="{7E65D5E3-D277-45F5-A37A-97A21AC7F5D8}" type="presOf" srcId="{836E363E-BFDF-457D-A93B-CA0BB997DC72}" destId="{9B14E9B4-F3E9-41AD-A4A6-28CE88513F2C}" srcOrd="0" destOrd="0" presId="urn:microsoft.com/office/officeart/2005/8/layout/list1"/>
    <dgm:cxn modelId="{35851A32-5590-4BBA-BB2E-B012423CC771}" type="presOf" srcId="{66CDABE6-1A8C-4D23-BF96-BDAC4FC3C1BB}" destId="{9D517D3E-7707-4953-B0EA-B3B67A35253B}" srcOrd="0" destOrd="1" presId="urn:microsoft.com/office/officeart/2005/8/layout/list1"/>
    <dgm:cxn modelId="{07464B50-527A-413F-BA65-ADA7D959B35F}" srcId="{836E363E-BFDF-457D-A93B-CA0BB997DC72}" destId="{DD8C1E0D-26D1-4AA6-B3E8-C86795A29744}" srcOrd="2" destOrd="0" parTransId="{AA7BA782-5363-4DA5-A041-EB95D46C5279}" sibTransId="{7C6728B5-9C48-402F-8848-81D010467DCE}"/>
    <dgm:cxn modelId="{5E4489E3-C63F-468C-8975-9073B0978BA1}" type="presOf" srcId="{836E363E-BFDF-457D-A93B-CA0BB997DC72}" destId="{C3CE9E74-7100-41DC-B790-B74D7E0CF579}" srcOrd="1" destOrd="0" presId="urn:microsoft.com/office/officeart/2005/8/layout/list1"/>
    <dgm:cxn modelId="{4BCC9D32-AD7B-4351-8DA6-9524817C6A71}" srcId="{836E363E-BFDF-457D-A93B-CA0BB997DC72}" destId="{66CDABE6-1A8C-4D23-BF96-BDAC4FC3C1BB}" srcOrd="1" destOrd="0" parTransId="{748691D7-C8BA-4224-95A3-69E6D9D060BB}" sibTransId="{7689758A-7495-45F9-8C78-237DF6BCEBDB}"/>
    <dgm:cxn modelId="{2AA8BB16-6AA6-45BF-9D78-765FDA8183F0}" type="presParOf" srcId="{E7D7776A-5493-4536-B8B2-E5D7DCE5F7A1}" destId="{286C537A-298B-48B6-BF98-F51B424A37D5}" srcOrd="0" destOrd="0" presId="urn:microsoft.com/office/officeart/2005/8/layout/list1"/>
    <dgm:cxn modelId="{4AE26AB8-FC4A-4C53-94C0-DA1C8C17A296}" type="presParOf" srcId="{286C537A-298B-48B6-BF98-F51B424A37D5}" destId="{9B14E9B4-F3E9-41AD-A4A6-28CE88513F2C}" srcOrd="0" destOrd="0" presId="urn:microsoft.com/office/officeart/2005/8/layout/list1"/>
    <dgm:cxn modelId="{876098AF-2E44-4B55-ADC1-29180D02925C}" type="presParOf" srcId="{286C537A-298B-48B6-BF98-F51B424A37D5}" destId="{C3CE9E74-7100-41DC-B790-B74D7E0CF579}" srcOrd="1" destOrd="0" presId="urn:microsoft.com/office/officeart/2005/8/layout/list1"/>
    <dgm:cxn modelId="{A8F8FB25-7F19-4985-85D8-89C611562A8B}" type="presParOf" srcId="{E7D7776A-5493-4536-B8B2-E5D7DCE5F7A1}" destId="{DBBFA49D-46BF-40A8-A2E0-DF463A8E4BE6}" srcOrd="1" destOrd="0" presId="urn:microsoft.com/office/officeart/2005/8/layout/list1"/>
    <dgm:cxn modelId="{B681AA38-2750-4EA3-8386-DF233890CA3D}" type="presParOf" srcId="{E7D7776A-5493-4536-B8B2-E5D7DCE5F7A1}" destId="{9D517D3E-7707-4953-B0EA-B3B67A35253B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F1980881-8A6F-40E3-BC67-B1E5DD62111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36E363E-BFDF-457D-A93B-CA0BB997DC72}">
      <dgm:prSet phldrT="[文本]"/>
      <dgm:spPr/>
      <dgm:t>
        <a:bodyPr/>
        <a:lstStyle/>
        <a:p>
          <a:r>
            <a:rPr lang="en-US" altLang="zh-CN" b="0" dirty="0" smtClean="0">
              <a:solidFill>
                <a:schemeClr val="bg1"/>
              </a:solidFill>
            </a:rPr>
            <a:t>An Example </a:t>
          </a:r>
          <a:endParaRPr lang="zh-CN" altLang="en-US" b="0" dirty="0">
            <a:solidFill>
              <a:schemeClr val="bg1"/>
            </a:solidFill>
          </a:endParaRPr>
        </a:p>
      </dgm:t>
    </dgm:pt>
    <dgm:pt modelId="{744FD860-5AD4-4994-A512-74C2B30AD6DE}" type="parTrans" cxnId="{F404A9FE-B891-4913-8B91-3BB3B7E3DE12}">
      <dgm:prSet/>
      <dgm:spPr/>
      <dgm:t>
        <a:bodyPr/>
        <a:lstStyle/>
        <a:p>
          <a:endParaRPr lang="zh-CN" altLang="en-US"/>
        </a:p>
      </dgm:t>
    </dgm:pt>
    <dgm:pt modelId="{F44D0FCE-F49E-4154-A291-C277D2F3A121}" type="sibTrans" cxnId="{F404A9FE-B891-4913-8B91-3BB3B7E3DE12}">
      <dgm:prSet/>
      <dgm:spPr/>
      <dgm:t>
        <a:bodyPr/>
        <a:lstStyle/>
        <a:p>
          <a:endParaRPr lang="zh-CN" altLang="en-US"/>
        </a:p>
      </dgm:t>
    </dgm:pt>
    <dgm:pt modelId="{2BE770BA-BEF9-4498-B17F-81C97508BA13}">
      <dgm:prSet phldrT="[文本]"/>
      <dgm:spPr/>
      <dgm:t>
        <a:bodyPr/>
        <a:lstStyle/>
        <a:p>
          <a:r>
            <a:rPr lang="en-US" altLang="zh-CN" smtClean="0"/>
            <a:t>If someone sends a message to </a:t>
          </a:r>
          <a:r>
            <a:rPr lang="en-US" altLang="zh-CN" smtClean="0">
              <a:solidFill>
                <a:schemeClr val="hlink"/>
              </a:solidFill>
            </a:rPr>
            <a:t>friends</a:t>
          </a:r>
          <a:r>
            <a:rPr lang="zh-CN" altLang="en-US" smtClean="0"/>
            <a:t>，</a:t>
          </a:r>
          <a:r>
            <a:rPr lang="en-US" altLang="zh-CN" smtClean="0"/>
            <a:t>the exploder will forward a copy to each of the five recipients</a:t>
          </a:r>
          <a:endParaRPr lang="zh-CN" altLang="en-US" dirty="0"/>
        </a:p>
      </dgm:t>
    </dgm:pt>
    <dgm:pt modelId="{FBBD4FB1-8EB5-428F-ABE9-9BECA457E694}" type="parTrans" cxnId="{EC5A044A-896D-49D3-A2C2-EC9948260F64}">
      <dgm:prSet/>
      <dgm:spPr/>
      <dgm:t>
        <a:bodyPr/>
        <a:lstStyle/>
        <a:p>
          <a:endParaRPr lang="zh-CN" altLang="en-US"/>
        </a:p>
      </dgm:t>
    </dgm:pt>
    <dgm:pt modelId="{83AD871B-0258-4396-9C39-34B98B231AAD}" type="sibTrans" cxnId="{EC5A044A-896D-49D3-A2C2-EC9948260F64}">
      <dgm:prSet/>
      <dgm:spPr/>
      <dgm:t>
        <a:bodyPr/>
        <a:lstStyle/>
        <a:p>
          <a:endParaRPr lang="zh-CN" altLang="en-US"/>
        </a:p>
      </dgm:t>
    </dgm:pt>
    <dgm:pt modelId="{E7D7776A-5493-4536-B8B2-E5D7DCE5F7A1}" type="pres">
      <dgm:prSet presAssocID="{F1980881-8A6F-40E3-BC67-B1E5DD62111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86C537A-298B-48B6-BF98-F51B424A37D5}" type="pres">
      <dgm:prSet presAssocID="{836E363E-BFDF-457D-A93B-CA0BB997DC72}" presName="parentLin" presStyleCnt="0"/>
      <dgm:spPr/>
    </dgm:pt>
    <dgm:pt modelId="{9B14E9B4-F3E9-41AD-A4A6-28CE88513F2C}" type="pres">
      <dgm:prSet presAssocID="{836E363E-BFDF-457D-A93B-CA0BB997DC72}" presName="parentLeftMargin" presStyleLbl="node1" presStyleIdx="0" presStyleCnt="1"/>
      <dgm:spPr/>
      <dgm:t>
        <a:bodyPr/>
        <a:lstStyle/>
        <a:p>
          <a:endParaRPr lang="zh-CN" altLang="en-US"/>
        </a:p>
      </dgm:t>
    </dgm:pt>
    <dgm:pt modelId="{C3CE9E74-7100-41DC-B790-B74D7E0CF579}" type="pres">
      <dgm:prSet presAssocID="{836E363E-BFDF-457D-A93B-CA0BB997DC72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BBFA49D-46BF-40A8-A2E0-DF463A8E4BE6}" type="pres">
      <dgm:prSet presAssocID="{836E363E-BFDF-457D-A93B-CA0BB997DC72}" presName="negativeSpace" presStyleCnt="0"/>
      <dgm:spPr/>
    </dgm:pt>
    <dgm:pt modelId="{9D517D3E-7707-4953-B0EA-B3B67A35253B}" type="pres">
      <dgm:prSet presAssocID="{836E363E-BFDF-457D-A93B-CA0BB997DC72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C5A044A-896D-49D3-A2C2-EC9948260F64}" srcId="{836E363E-BFDF-457D-A93B-CA0BB997DC72}" destId="{2BE770BA-BEF9-4498-B17F-81C97508BA13}" srcOrd="0" destOrd="0" parTransId="{FBBD4FB1-8EB5-428F-ABE9-9BECA457E694}" sibTransId="{83AD871B-0258-4396-9C39-34B98B231AAD}"/>
    <dgm:cxn modelId="{F404A9FE-B891-4913-8B91-3BB3B7E3DE12}" srcId="{F1980881-8A6F-40E3-BC67-B1E5DD62111A}" destId="{836E363E-BFDF-457D-A93B-CA0BB997DC72}" srcOrd="0" destOrd="0" parTransId="{744FD860-5AD4-4994-A512-74C2B30AD6DE}" sibTransId="{F44D0FCE-F49E-4154-A291-C277D2F3A121}"/>
    <dgm:cxn modelId="{5C7A6069-D6B0-4E6F-A359-AEE7BC006797}" type="presOf" srcId="{F1980881-8A6F-40E3-BC67-B1E5DD62111A}" destId="{E7D7776A-5493-4536-B8B2-E5D7DCE5F7A1}" srcOrd="0" destOrd="0" presId="urn:microsoft.com/office/officeart/2005/8/layout/list1"/>
    <dgm:cxn modelId="{4F5D3348-0234-4FED-8F3D-B35DA91BEB5D}" type="presOf" srcId="{2BE770BA-BEF9-4498-B17F-81C97508BA13}" destId="{9D517D3E-7707-4953-B0EA-B3B67A35253B}" srcOrd="0" destOrd="0" presId="urn:microsoft.com/office/officeart/2005/8/layout/list1"/>
    <dgm:cxn modelId="{7E65D5E3-D277-45F5-A37A-97A21AC7F5D8}" type="presOf" srcId="{836E363E-BFDF-457D-A93B-CA0BB997DC72}" destId="{9B14E9B4-F3E9-41AD-A4A6-28CE88513F2C}" srcOrd="0" destOrd="0" presId="urn:microsoft.com/office/officeart/2005/8/layout/list1"/>
    <dgm:cxn modelId="{5E4489E3-C63F-468C-8975-9073B0978BA1}" type="presOf" srcId="{836E363E-BFDF-457D-A93B-CA0BB997DC72}" destId="{C3CE9E74-7100-41DC-B790-B74D7E0CF579}" srcOrd="1" destOrd="0" presId="urn:microsoft.com/office/officeart/2005/8/layout/list1"/>
    <dgm:cxn modelId="{2AA8BB16-6AA6-45BF-9D78-765FDA8183F0}" type="presParOf" srcId="{E7D7776A-5493-4536-B8B2-E5D7DCE5F7A1}" destId="{286C537A-298B-48B6-BF98-F51B424A37D5}" srcOrd="0" destOrd="0" presId="urn:microsoft.com/office/officeart/2005/8/layout/list1"/>
    <dgm:cxn modelId="{4AE26AB8-FC4A-4C53-94C0-DA1C8C17A296}" type="presParOf" srcId="{286C537A-298B-48B6-BF98-F51B424A37D5}" destId="{9B14E9B4-F3E9-41AD-A4A6-28CE88513F2C}" srcOrd="0" destOrd="0" presId="urn:microsoft.com/office/officeart/2005/8/layout/list1"/>
    <dgm:cxn modelId="{876098AF-2E44-4B55-ADC1-29180D02925C}" type="presParOf" srcId="{286C537A-298B-48B6-BF98-F51B424A37D5}" destId="{C3CE9E74-7100-41DC-B790-B74D7E0CF579}" srcOrd="1" destOrd="0" presId="urn:microsoft.com/office/officeart/2005/8/layout/list1"/>
    <dgm:cxn modelId="{A8F8FB25-7F19-4985-85D8-89C611562A8B}" type="presParOf" srcId="{E7D7776A-5493-4536-B8B2-E5D7DCE5F7A1}" destId="{DBBFA49D-46BF-40A8-A2E0-DF463A8E4BE6}" srcOrd="1" destOrd="0" presId="urn:microsoft.com/office/officeart/2005/8/layout/list1"/>
    <dgm:cxn modelId="{B681AA38-2750-4EA3-8386-DF233890CA3D}" type="presParOf" srcId="{E7D7776A-5493-4536-B8B2-E5D7DCE5F7A1}" destId="{9D517D3E-7707-4953-B0EA-B3B67A35253B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F1980881-8A6F-40E3-BC67-B1E5DD62111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36E363E-BFDF-457D-A93B-CA0BB997DC72}">
      <dgm:prSet phldrT="[文本]"/>
      <dgm:spPr/>
      <dgm:t>
        <a:bodyPr/>
        <a:lstStyle/>
        <a:p>
          <a:r>
            <a:rPr lang="en-US" altLang="zh-CN" dirty="0" smtClean="0"/>
            <a:t>A mail access system</a:t>
          </a:r>
          <a:endParaRPr lang="zh-CN" altLang="en-US" b="0" dirty="0">
            <a:solidFill>
              <a:schemeClr val="bg1"/>
            </a:solidFill>
          </a:endParaRPr>
        </a:p>
      </dgm:t>
    </dgm:pt>
    <dgm:pt modelId="{744FD860-5AD4-4994-A512-74C2B30AD6DE}" type="parTrans" cxnId="{F404A9FE-B891-4913-8B91-3BB3B7E3DE12}">
      <dgm:prSet/>
      <dgm:spPr/>
      <dgm:t>
        <a:bodyPr/>
        <a:lstStyle/>
        <a:p>
          <a:endParaRPr lang="zh-CN" altLang="en-US"/>
        </a:p>
      </dgm:t>
    </dgm:pt>
    <dgm:pt modelId="{F44D0FCE-F49E-4154-A291-C277D2F3A121}" type="sibTrans" cxnId="{F404A9FE-B891-4913-8B91-3BB3B7E3DE12}">
      <dgm:prSet/>
      <dgm:spPr/>
      <dgm:t>
        <a:bodyPr/>
        <a:lstStyle/>
        <a:p>
          <a:endParaRPr lang="zh-CN" altLang="en-US"/>
        </a:p>
      </dgm:t>
    </dgm:pt>
    <dgm:pt modelId="{2BE770BA-BEF9-4498-B17F-81C97508BA13}">
      <dgm:prSet phldrT="[文本]"/>
      <dgm:spPr/>
      <dgm:t>
        <a:bodyPr/>
        <a:lstStyle/>
        <a:p>
          <a:r>
            <a:rPr lang="en-US" dirty="0" smtClean="0"/>
            <a:t>ASCII text for all communication</a:t>
          </a:r>
          <a:endParaRPr lang="zh-CN" altLang="en-US" dirty="0"/>
        </a:p>
      </dgm:t>
    </dgm:pt>
    <dgm:pt modelId="{FBBD4FB1-8EB5-428F-ABE9-9BECA457E694}" type="parTrans" cxnId="{EC5A044A-896D-49D3-A2C2-EC9948260F64}">
      <dgm:prSet/>
      <dgm:spPr/>
      <dgm:t>
        <a:bodyPr/>
        <a:lstStyle/>
        <a:p>
          <a:endParaRPr lang="zh-CN" altLang="en-US"/>
        </a:p>
      </dgm:t>
    </dgm:pt>
    <dgm:pt modelId="{83AD871B-0258-4396-9C39-34B98B231AAD}" type="sibTrans" cxnId="{EC5A044A-896D-49D3-A2C2-EC9948260F64}">
      <dgm:prSet/>
      <dgm:spPr/>
      <dgm:t>
        <a:bodyPr/>
        <a:lstStyle/>
        <a:p>
          <a:endParaRPr lang="zh-CN" altLang="en-US"/>
        </a:p>
      </dgm:t>
    </dgm:pt>
    <dgm:pt modelId="{CC6875E2-8354-4745-90FE-58172C668B7C}">
      <dgm:prSet/>
      <dgm:spPr/>
      <dgm:t>
        <a:bodyPr/>
        <a:lstStyle/>
        <a:p>
          <a:r>
            <a:rPr lang="en-US" dirty="0" smtClean="0"/>
            <a:t>It is required that the POP server runs on the same computer with the SMTP server</a:t>
          </a:r>
          <a:endParaRPr lang="zh-CN" dirty="0"/>
        </a:p>
      </dgm:t>
    </dgm:pt>
    <dgm:pt modelId="{DBA60DB3-EECE-42C6-BCEC-D9E02C682EAE}" type="parTrans" cxnId="{6DDDBF19-9857-40E0-BE53-54E05A1A93D8}">
      <dgm:prSet/>
      <dgm:spPr/>
      <dgm:t>
        <a:bodyPr/>
        <a:lstStyle/>
        <a:p>
          <a:endParaRPr lang="zh-CN" altLang="en-US"/>
        </a:p>
      </dgm:t>
    </dgm:pt>
    <dgm:pt modelId="{A3A29567-F0B7-4B98-A977-D9AE4AB03624}" type="sibTrans" cxnId="{6DDDBF19-9857-40E0-BE53-54E05A1A93D8}">
      <dgm:prSet/>
      <dgm:spPr/>
      <dgm:t>
        <a:bodyPr/>
        <a:lstStyle/>
        <a:p>
          <a:endParaRPr lang="zh-CN" altLang="en-US"/>
        </a:p>
      </dgm:t>
    </dgm:pt>
    <dgm:pt modelId="{1CF204C6-5F77-41AE-8AE4-F1B2A3A3FAFB}">
      <dgm:prSet/>
      <dgm:spPr/>
      <dgm:t>
        <a:bodyPr/>
        <a:lstStyle/>
        <a:p>
          <a:r>
            <a:rPr lang="en-US" dirty="0" smtClean="0"/>
            <a:t>Using TCP on port 110</a:t>
          </a:r>
          <a:endParaRPr lang="zh-CN" altLang="en-US" dirty="0"/>
        </a:p>
      </dgm:t>
    </dgm:pt>
    <dgm:pt modelId="{49A1770D-E875-4BF7-B9AE-B342C0D4D895}" type="parTrans" cxnId="{5D18D76B-C604-40B9-9FCC-205B2C8FEE99}">
      <dgm:prSet/>
      <dgm:spPr/>
      <dgm:t>
        <a:bodyPr/>
        <a:lstStyle/>
        <a:p>
          <a:endParaRPr lang="zh-CN" altLang="en-US"/>
        </a:p>
      </dgm:t>
    </dgm:pt>
    <dgm:pt modelId="{5ACE8AD3-C287-4E83-ADD2-C8EB25AD92F5}" type="sibTrans" cxnId="{5D18D76B-C604-40B9-9FCC-205B2C8FEE99}">
      <dgm:prSet/>
      <dgm:spPr/>
      <dgm:t>
        <a:bodyPr/>
        <a:lstStyle/>
        <a:p>
          <a:endParaRPr lang="zh-CN" altLang="en-US"/>
        </a:p>
      </dgm:t>
    </dgm:pt>
    <dgm:pt modelId="{F034E6E5-20A3-4BB8-AB58-B774C8A374E0}">
      <dgm:prSet/>
      <dgm:spPr/>
      <dgm:t>
        <a:bodyPr/>
        <a:lstStyle/>
        <a:p>
          <a:r>
            <a:rPr lang="en-US" altLang="zh-CN" dirty="0" smtClean="0"/>
            <a:t>POP Message</a:t>
          </a:r>
          <a:endParaRPr lang="zh-CN" dirty="0"/>
        </a:p>
      </dgm:t>
    </dgm:pt>
    <dgm:pt modelId="{044FBFBF-968D-4BA4-9807-86F88C4A2194}" type="parTrans" cxnId="{3DFC9ED9-DF14-4C05-9DE3-54881B67DA15}">
      <dgm:prSet/>
      <dgm:spPr/>
      <dgm:t>
        <a:bodyPr/>
        <a:lstStyle/>
        <a:p>
          <a:endParaRPr lang="zh-CN" altLang="en-US"/>
        </a:p>
      </dgm:t>
    </dgm:pt>
    <dgm:pt modelId="{B134784F-C553-44AA-9996-E05E11903B44}" type="sibTrans" cxnId="{3DFC9ED9-DF14-4C05-9DE3-54881B67DA15}">
      <dgm:prSet/>
      <dgm:spPr/>
      <dgm:t>
        <a:bodyPr/>
        <a:lstStyle/>
        <a:p>
          <a:endParaRPr lang="zh-CN" altLang="en-US"/>
        </a:p>
      </dgm:t>
    </dgm:pt>
    <dgm:pt modelId="{10112604-3FBB-4158-A7FD-E1F86DF45B4D}">
      <dgm:prSet/>
      <dgm:spPr/>
      <dgm:t>
        <a:bodyPr/>
        <a:lstStyle/>
        <a:p>
          <a:r>
            <a:rPr lang="en-US" altLang="zh-CN" dirty="0" smtClean="0"/>
            <a:t>POP Requests</a:t>
          </a:r>
          <a:endParaRPr lang="zh-CN" altLang="en-US" dirty="0"/>
        </a:p>
      </dgm:t>
    </dgm:pt>
    <dgm:pt modelId="{CE5227A8-ED73-47B1-823C-747B6AC69608}" type="parTrans" cxnId="{CFD20785-0592-493B-987C-AA168BC956E8}">
      <dgm:prSet/>
      <dgm:spPr/>
      <dgm:t>
        <a:bodyPr/>
        <a:lstStyle/>
        <a:p>
          <a:endParaRPr lang="zh-CN" altLang="en-US"/>
        </a:p>
      </dgm:t>
    </dgm:pt>
    <dgm:pt modelId="{907D7E9E-6D2C-467D-BBC3-7CCAF04EF448}" type="sibTrans" cxnId="{CFD20785-0592-493B-987C-AA168BC956E8}">
      <dgm:prSet/>
      <dgm:spPr/>
      <dgm:t>
        <a:bodyPr/>
        <a:lstStyle/>
        <a:p>
          <a:endParaRPr lang="zh-CN" altLang="en-US"/>
        </a:p>
      </dgm:t>
    </dgm:pt>
    <dgm:pt modelId="{D14C6877-A95E-46B2-8199-0DC7AF711648}">
      <dgm:prSet/>
      <dgm:spPr/>
      <dgm:t>
        <a:bodyPr/>
        <a:lstStyle/>
        <a:p>
          <a:r>
            <a:rPr lang="en-US" dirty="0" smtClean="0"/>
            <a:t>POP commands</a:t>
          </a:r>
          <a:endParaRPr lang="zh-CN" altLang="en-US" dirty="0"/>
        </a:p>
      </dgm:t>
    </dgm:pt>
    <dgm:pt modelId="{089CEA59-06F8-4B52-A12B-DF65B61D55DD}" type="parTrans" cxnId="{1779A3C3-9F6C-438D-B206-74EADA165961}">
      <dgm:prSet/>
      <dgm:spPr/>
      <dgm:t>
        <a:bodyPr/>
        <a:lstStyle/>
        <a:p>
          <a:endParaRPr lang="zh-CN" altLang="en-US"/>
        </a:p>
      </dgm:t>
    </dgm:pt>
    <dgm:pt modelId="{B5CD97F3-6918-4C31-B0A9-34D93B40ED2E}" type="sibTrans" cxnId="{1779A3C3-9F6C-438D-B206-74EADA165961}">
      <dgm:prSet/>
      <dgm:spPr/>
      <dgm:t>
        <a:bodyPr/>
        <a:lstStyle/>
        <a:p>
          <a:endParaRPr lang="zh-CN" altLang="en-US"/>
        </a:p>
      </dgm:t>
    </dgm:pt>
    <dgm:pt modelId="{E7D7776A-5493-4536-B8B2-E5D7DCE5F7A1}" type="pres">
      <dgm:prSet presAssocID="{F1980881-8A6F-40E3-BC67-B1E5DD62111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86C537A-298B-48B6-BF98-F51B424A37D5}" type="pres">
      <dgm:prSet presAssocID="{836E363E-BFDF-457D-A93B-CA0BB997DC72}" presName="parentLin" presStyleCnt="0"/>
      <dgm:spPr/>
    </dgm:pt>
    <dgm:pt modelId="{9B14E9B4-F3E9-41AD-A4A6-28CE88513F2C}" type="pres">
      <dgm:prSet presAssocID="{836E363E-BFDF-457D-A93B-CA0BB997DC72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C3CE9E74-7100-41DC-B790-B74D7E0CF579}" type="pres">
      <dgm:prSet presAssocID="{836E363E-BFDF-457D-A93B-CA0BB997DC72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BBFA49D-46BF-40A8-A2E0-DF463A8E4BE6}" type="pres">
      <dgm:prSet presAssocID="{836E363E-BFDF-457D-A93B-CA0BB997DC72}" presName="negativeSpace" presStyleCnt="0"/>
      <dgm:spPr/>
    </dgm:pt>
    <dgm:pt modelId="{9D517D3E-7707-4953-B0EA-B3B67A35253B}" type="pres">
      <dgm:prSet presAssocID="{836E363E-BFDF-457D-A93B-CA0BB997DC72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D620209-5063-4FA9-AF75-4A9792DAD83F}" type="pres">
      <dgm:prSet presAssocID="{F44D0FCE-F49E-4154-A291-C277D2F3A121}" presName="spaceBetweenRectangles" presStyleCnt="0"/>
      <dgm:spPr/>
    </dgm:pt>
    <dgm:pt modelId="{7C049ACD-8E3C-42D2-8785-79B6F6DD549F}" type="pres">
      <dgm:prSet presAssocID="{F034E6E5-20A3-4BB8-AB58-B774C8A374E0}" presName="parentLin" presStyleCnt="0"/>
      <dgm:spPr/>
    </dgm:pt>
    <dgm:pt modelId="{B5B2D534-F7BE-4865-9D39-0C6FC02E9071}" type="pres">
      <dgm:prSet presAssocID="{F034E6E5-20A3-4BB8-AB58-B774C8A374E0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92B6E157-599C-4FAE-874C-4F16C8AD70EF}" type="pres">
      <dgm:prSet presAssocID="{F034E6E5-20A3-4BB8-AB58-B774C8A374E0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F47B1D6-ACC4-4C93-AEA9-F3B5A0066E0D}" type="pres">
      <dgm:prSet presAssocID="{F034E6E5-20A3-4BB8-AB58-B774C8A374E0}" presName="negativeSpace" presStyleCnt="0"/>
      <dgm:spPr/>
    </dgm:pt>
    <dgm:pt modelId="{010584B2-E70C-4202-BB5C-691C02CAFBBC}" type="pres">
      <dgm:prSet presAssocID="{F034E6E5-20A3-4BB8-AB58-B774C8A374E0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C5A044A-896D-49D3-A2C2-EC9948260F64}" srcId="{F034E6E5-20A3-4BB8-AB58-B774C8A374E0}" destId="{2BE770BA-BEF9-4498-B17F-81C97508BA13}" srcOrd="0" destOrd="0" parTransId="{FBBD4FB1-8EB5-428F-ABE9-9BECA457E694}" sibTransId="{83AD871B-0258-4396-9C39-34B98B231AAD}"/>
    <dgm:cxn modelId="{F404A9FE-B891-4913-8B91-3BB3B7E3DE12}" srcId="{F1980881-8A6F-40E3-BC67-B1E5DD62111A}" destId="{836E363E-BFDF-457D-A93B-CA0BB997DC72}" srcOrd="0" destOrd="0" parTransId="{744FD860-5AD4-4994-A512-74C2B30AD6DE}" sibTransId="{F44D0FCE-F49E-4154-A291-C277D2F3A121}"/>
    <dgm:cxn modelId="{5C7A6069-D6B0-4E6F-A359-AEE7BC006797}" type="presOf" srcId="{F1980881-8A6F-40E3-BC67-B1E5DD62111A}" destId="{E7D7776A-5493-4536-B8B2-E5D7DCE5F7A1}" srcOrd="0" destOrd="0" presId="urn:microsoft.com/office/officeart/2005/8/layout/list1"/>
    <dgm:cxn modelId="{F9DE67F4-9620-47EA-AC69-AAC24854072A}" type="presOf" srcId="{836E363E-BFDF-457D-A93B-CA0BB997DC72}" destId="{C3CE9E74-7100-41DC-B790-B74D7E0CF579}" srcOrd="1" destOrd="0" presId="urn:microsoft.com/office/officeart/2005/8/layout/list1"/>
    <dgm:cxn modelId="{C6A1E21A-15FA-4899-8D08-2108C474A1C8}" type="presOf" srcId="{10112604-3FBB-4158-A7FD-E1F86DF45B4D}" destId="{010584B2-E70C-4202-BB5C-691C02CAFBBC}" srcOrd="0" destOrd="1" presId="urn:microsoft.com/office/officeart/2005/8/layout/list1"/>
    <dgm:cxn modelId="{5D18D76B-C604-40B9-9FCC-205B2C8FEE99}" srcId="{836E363E-BFDF-457D-A93B-CA0BB997DC72}" destId="{1CF204C6-5F77-41AE-8AE4-F1B2A3A3FAFB}" srcOrd="0" destOrd="0" parTransId="{49A1770D-E875-4BF7-B9AE-B342C0D4D895}" sibTransId="{5ACE8AD3-C287-4E83-ADD2-C8EB25AD92F5}"/>
    <dgm:cxn modelId="{020C6060-2208-4F36-8EDB-70FC184C9A70}" type="presOf" srcId="{836E363E-BFDF-457D-A93B-CA0BB997DC72}" destId="{9B14E9B4-F3E9-41AD-A4A6-28CE88513F2C}" srcOrd="0" destOrd="0" presId="urn:microsoft.com/office/officeart/2005/8/layout/list1"/>
    <dgm:cxn modelId="{A016471E-4BA5-4368-91A0-CFDF5FFE11E3}" type="presOf" srcId="{CC6875E2-8354-4745-90FE-58172C668B7C}" destId="{9D517D3E-7707-4953-B0EA-B3B67A35253B}" srcOrd="0" destOrd="1" presId="urn:microsoft.com/office/officeart/2005/8/layout/list1"/>
    <dgm:cxn modelId="{091E9BFC-D7AB-488B-83DE-496E1BC92560}" type="presOf" srcId="{1CF204C6-5F77-41AE-8AE4-F1B2A3A3FAFB}" destId="{9D517D3E-7707-4953-B0EA-B3B67A35253B}" srcOrd="0" destOrd="0" presId="urn:microsoft.com/office/officeart/2005/8/layout/list1"/>
    <dgm:cxn modelId="{82BE716D-8112-4BBA-9497-2B3CE1832088}" type="presOf" srcId="{D14C6877-A95E-46B2-8199-0DC7AF711648}" destId="{010584B2-E70C-4202-BB5C-691C02CAFBBC}" srcOrd="0" destOrd="2" presId="urn:microsoft.com/office/officeart/2005/8/layout/list1"/>
    <dgm:cxn modelId="{CFD20785-0592-493B-987C-AA168BC956E8}" srcId="{F034E6E5-20A3-4BB8-AB58-B774C8A374E0}" destId="{10112604-3FBB-4158-A7FD-E1F86DF45B4D}" srcOrd="1" destOrd="0" parTransId="{CE5227A8-ED73-47B1-823C-747B6AC69608}" sibTransId="{907D7E9E-6D2C-467D-BBC3-7CCAF04EF448}"/>
    <dgm:cxn modelId="{D9143144-1B59-49A8-B7A0-97768ADC8594}" type="presOf" srcId="{F034E6E5-20A3-4BB8-AB58-B774C8A374E0}" destId="{B5B2D534-F7BE-4865-9D39-0C6FC02E9071}" srcOrd="0" destOrd="0" presId="urn:microsoft.com/office/officeart/2005/8/layout/list1"/>
    <dgm:cxn modelId="{3DFC9ED9-DF14-4C05-9DE3-54881B67DA15}" srcId="{F1980881-8A6F-40E3-BC67-B1E5DD62111A}" destId="{F034E6E5-20A3-4BB8-AB58-B774C8A374E0}" srcOrd="1" destOrd="0" parTransId="{044FBFBF-968D-4BA4-9807-86F88C4A2194}" sibTransId="{B134784F-C553-44AA-9996-E05E11903B44}"/>
    <dgm:cxn modelId="{C0284C0E-5CA1-498C-8F08-86403433B9A3}" type="presOf" srcId="{F034E6E5-20A3-4BB8-AB58-B774C8A374E0}" destId="{92B6E157-599C-4FAE-874C-4F16C8AD70EF}" srcOrd="1" destOrd="0" presId="urn:microsoft.com/office/officeart/2005/8/layout/list1"/>
    <dgm:cxn modelId="{FE89C163-43D6-4C27-8138-93A1F90EF619}" type="presOf" srcId="{2BE770BA-BEF9-4498-B17F-81C97508BA13}" destId="{010584B2-E70C-4202-BB5C-691C02CAFBBC}" srcOrd="0" destOrd="0" presId="urn:microsoft.com/office/officeart/2005/8/layout/list1"/>
    <dgm:cxn modelId="{1779A3C3-9F6C-438D-B206-74EADA165961}" srcId="{10112604-3FBB-4158-A7FD-E1F86DF45B4D}" destId="{D14C6877-A95E-46B2-8199-0DC7AF711648}" srcOrd="0" destOrd="0" parTransId="{089CEA59-06F8-4B52-A12B-DF65B61D55DD}" sibTransId="{B5CD97F3-6918-4C31-B0A9-34D93B40ED2E}"/>
    <dgm:cxn modelId="{6DDDBF19-9857-40E0-BE53-54E05A1A93D8}" srcId="{836E363E-BFDF-457D-A93B-CA0BB997DC72}" destId="{CC6875E2-8354-4745-90FE-58172C668B7C}" srcOrd="1" destOrd="0" parTransId="{DBA60DB3-EECE-42C6-BCEC-D9E02C682EAE}" sibTransId="{A3A29567-F0B7-4B98-A977-D9AE4AB03624}"/>
    <dgm:cxn modelId="{D3DB599E-2743-40A8-82D5-1C850F36E4B6}" type="presParOf" srcId="{E7D7776A-5493-4536-B8B2-E5D7DCE5F7A1}" destId="{286C537A-298B-48B6-BF98-F51B424A37D5}" srcOrd="0" destOrd="0" presId="urn:microsoft.com/office/officeart/2005/8/layout/list1"/>
    <dgm:cxn modelId="{9051B459-EB0F-4990-8622-2E0D8840107C}" type="presParOf" srcId="{286C537A-298B-48B6-BF98-F51B424A37D5}" destId="{9B14E9B4-F3E9-41AD-A4A6-28CE88513F2C}" srcOrd="0" destOrd="0" presId="urn:microsoft.com/office/officeart/2005/8/layout/list1"/>
    <dgm:cxn modelId="{7790CCB4-0245-4892-AA54-9EE8645E50E5}" type="presParOf" srcId="{286C537A-298B-48B6-BF98-F51B424A37D5}" destId="{C3CE9E74-7100-41DC-B790-B74D7E0CF579}" srcOrd="1" destOrd="0" presId="urn:microsoft.com/office/officeart/2005/8/layout/list1"/>
    <dgm:cxn modelId="{6DDA6715-64F8-4BA3-B959-34F221732EE6}" type="presParOf" srcId="{E7D7776A-5493-4536-B8B2-E5D7DCE5F7A1}" destId="{DBBFA49D-46BF-40A8-A2E0-DF463A8E4BE6}" srcOrd="1" destOrd="0" presId="urn:microsoft.com/office/officeart/2005/8/layout/list1"/>
    <dgm:cxn modelId="{052450A5-9D1B-4A77-98E8-A3B4BDE3BA18}" type="presParOf" srcId="{E7D7776A-5493-4536-B8B2-E5D7DCE5F7A1}" destId="{9D517D3E-7707-4953-B0EA-B3B67A35253B}" srcOrd="2" destOrd="0" presId="urn:microsoft.com/office/officeart/2005/8/layout/list1"/>
    <dgm:cxn modelId="{7BD210CD-AD82-4C8E-9FA2-E8F11BB11284}" type="presParOf" srcId="{E7D7776A-5493-4536-B8B2-E5D7DCE5F7A1}" destId="{1D620209-5063-4FA9-AF75-4A9792DAD83F}" srcOrd="3" destOrd="0" presId="urn:microsoft.com/office/officeart/2005/8/layout/list1"/>
    <dgm:cxn modelId="{822888AD-E7ED-4622-8874-CB37D77B4B3C}" type="presParOf" srcId="{E7D7776A-5493-4536-B8B2-E5D7DCE5F7A1}" destId="{7C049ACD-8E3C-42D2-8785-79B6F6DD549F}" srcOrd="4" destOrd="0" presId="urn:microsoft.com/office/officeart/2005/8/layout/list1"/>
    <dgm:cxn modelId="{F72DA2E7-A3B1-4B55-A323-7191B3C357FA}" type="presParOf" srcId="{7C049ACD-8E3C-42D2-8785-79B6F6DD549F}" destId="{B5B2D534-F7BE-4865-9D39-0C6FC02E9071}" srcOrd="0" destOrd="0" presId="urn:microsoft.com/office/officeart/2005/8/layout/list1"/>
    <dgm:cxn modelId="{986C9623-FF25-44AE-B400-FF156F700D17}" type="presParOf" srcId="{7C049ACD-8E3C-42D2-8785-79B6F6DD549F}" destId="{92B6E157-599C-4FAE-874C-4F16C8AD70EF}" srcOrd="1" destOrd="0" presId="urn:microsoft.com/office/officeart/2005/8/layout/list1"/>
    <dgm:cxn modelId="{1D6B743B-B8A4-4EC3-9A56-50266C6D0DA4}" type="presParOf" srcId="{E7D7776A-5493-4536-B8B2-E5D7DCE5F7A1}" destId="{0F47B1D6-ACC4-4C93-AEA9-F3B5A0066E0D}" srcOrd="5" destOrd="0" presId="urn:microsoft.com/office/officeart/2005/8/layout/list1"/>
    <dgm:cxn modelId="{F8E00197-AEC2-4900-BCB6-C484FD2D4B2A}" type="presParOf" srcId="{E7D7776A-5493-4536-B8B2-E5D7DCE5F7A1}" destId="{010584B2-E70C-4202-BB5C-691C02CAFBB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C29D27B1-7995-4060-97F8-8005EBBD4C1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F39AA47-A19D-41C8-AEEB-06B84BF1BEDE}">
      <dgm:prSet custT="1"/>
      <dgm:spPr/>
      <dgm:t>
        <a:bodyPr/>
        <a:lstStyle/>
        <a:p>
          <a:pPr rtl="0"/>
          <a:r>
            <a:rPr lang="en-US" sz="2000" dirty="0" smtClean="0"/>
            <a:t>PASS  Command</a:t>
          </a:r>
          <a:endParaRPr lang="zh-CN" sz="2000" dirty="0"/>
        </a:p>
      </dgm:t>
    </dgm:pt>
    <dgm:pt modelId="{566EB181-D529-4F9E-96E9-F0483AB16458}" type="parTrans" cxnId="{45562410-1B3B-4A08-A9F1-697CACB4B4EA}">
      <dgm:prSet/>
      <dgm:spPr/>
      <dgm:t>
        <a:bodyPr/>
        <a:lstStyle/>
        <a:p>
          <a:endParaRPr lang="zh-CN" altLang="en-US"/>
        </a:p>
      </dgm:t>
    </dgm:pt>
    <dgm:pt modelId="{1E5B95F0-49E1-4F9C-94CD-719AACA817B7}" type="sibTrans" cxnId="{45562410-1B3B-4A08-A9F1-697CACB4B4EA}">
      <dgm:prSet/>
      <dgm:spPr/>
      <dgm:t>
        <a:bodyPr/>
        <a:lstStyle/>
        <a:p>
          <a:endParaRPr lang="zh-CN" altLang="en-US"/>
        </a:p>
      </dgm:t>
    </dgm:pt>
    <dgm:pt modelId="{B1121C6E-BB53-4CD2-8A1F-185E90C05F6E}">
      <dgm:prSet custT="1"/>
      <dgm:spPr/>
      <dgm:t>
        <a:bodyPr/>
        <a:lstStyle/>
        <a:p>
          <a:pPr rtl="0"/>
          <a:r>
            <a:rPr lang="en-US" sz="2000" dirty="0" smtClean="0"/>
            <a:t>List Command</a:t>
          </a:r>
          <a:endParaRPr lang="zh-CN" sz="2000" dirty="0"/>
        </a:p>
      </dgm:t>
    </dgm:pt>
    <dgm:pt modelId="{7F528D5E-6550-4031-A68E-D3699280C447}" type="parTrans" cxnId="{045733CB-4A58-43D1-83CE-858E2C0E325E}">
      <dgm:prSet/>
      <dgm:spPr/>
      <dgm:t>
        <a:bodyPr/>
        <a:lstStyle/>
        <a:p>
          <a:endParaRPr lang="zh-CN" altLang="en-US"/>
        </a:p>
      </dgm:t>
    </dgm:pt>
    <dgm:pt modelId="{0B29BDCA-F4D9-42D7-A871-AD874CD96599}" type="sibTrans" cxnId="{045733CB-4A58-43D1-83CE-858E2C0E325E}">
      <dgm:prSet/>
      <dgm:spPr/>
      <dgm:t>
        <a:bodyPr/>
        <a:lstStyle/>
        <a:p>
          <a:endParaRPr lang="zh-CN" altLang="en-US"/>
        </a:p>
      </dgm:t>
    </dgm:pt>
    <dgm:pt modelId="{5153FA9B-CA4A-4F50-AD2E-F29E34121F28}">
      <dgm:prSet custT="1"/>
      <dgm:spPr/>
      <dgm:t>
        <a:bodyPr/>
        <a:lstStyle/>
        <a:p>
          <a:pPr rtl="0"/>
          <a:r>
            <a:rPr lang="en-US" sz="2000" dirty="0" smtClean="0"/>
            <a:t>RETR Command</a:t>
          </a:r>
          <a:endParaRPr lang="zh-CN" sz="2000" dirty="0"/>
        </a:p>
      </dgm:t>
    </dgm:pt>
    <dgm:pt modelId="{619D2CF3-5DE5-4432-AFBC-9EDC9E33D3FD}" type="parTrans" cxnId="{0DD3B5D5-D283-47E4-B09D-0EB508FC0607}">
      <dgm:prSet/>
      <dgm:spPr/>
      <dgm:t>
        <a:bodyPr/>
        <a:lstStyle/>
        <a:p>
          <a:endParaRPr lang="zh-CN" altLang="en-US"/>
        </a:p>
      </dgm:t>
    </dgm:pt>
    <dgm:pt modelId="{E265BEEA-E4BD-488E-B5C4-EEDD3F16AED9}" type="sibTrans" cxnId="{0DD3B5D5-D283-47E4-B09D-0EB508FC0607}">
      <dgm:prSet/>
      <dgm:spPr/>
      <dgm:t>
        <a:bodyPr/>
        <a:lstStyle/>
        <a:p>
          <a:endParaRPr lang="zh-CN" altLang="en-US"/>
        </a:p>
      </dgm:t>
    </dgm:pt>
    <dgm:pt modelId="{FB32D4DA-5C9D-4A80-B29F-F9579A019C59}">
      <dgm:prSet custT="1"/>
      <dgm:spPr/>
      <dgm:t>
        <a:bodyPr/>
        <a:lstStyle/>
        <a:p>
          <a:r>
            <a:rPr lang="en-US" altLang="zh-CN" sz="2000" dirty="0" smtClean="0"/>
            <a:t>Print the message specified</a:t>
          </a:r>
          <a:endParaRPr lang="zh-CN" altLang="en-US" sz="2000" dirty="0"/>
        </a:p>
      </dgm:t>
    </dgm:pt>
    <dgm:pt modelId="{A240780F-C83F-443A-8D46-EDCB0CE95989}" type="parTrans" cxnId="{0D4F3CF8-0297-4053-B00D-34F14244155F}">
      <dgm:prSet/>
      <dgm:spPr/>
      <dgm:t>
        <a:bodyPr/>
        <a:lstStyle/>
        <a:p>
          <a:endParaRPr lang="zh-CN" altLang="en-US"/>
        </a:p>
      </dgm:t>
    </dgm:pt>
    <dgm:pt modelId="{5A88360A-598A-4B2E-8672-AA84E642E082}" type="sibTrans" cxnId="{0D4F3CF8-0297-4053-B00D-34F14244155F}">
      <dgm:prSet/>
      <dgm:spPr/>
      <dgm:t>
        <a:bodyPr/>
        <a:lstStyle/>
        <a:p>
          <a:endParaRPr lang="zh-CN" altLang="en-US"/>
        </a:p>
      </dgm:t>
    </dgm:pt>
    <dgm:pt modelId="{0A82FDB6-E06D-4329-BF66-D4F2D177388C}">
      <dgm:prSet custT="1"/>
      <dgm:spPr/>
      <dgm:t>
        <a:bodyPr/>
        <a:lstStyle/>
        <a:p>
          <a:r>
            <a:rPr lang="en-US" altLang="zh-CN" sz="2000" dirty="0" smtClean="0"/>
            <a:t>Quit Command</a:t>
          </a:r>
          <a:endParaRPr lang="zh-CN" altLang="en-US" sz="2000" dirty="0"/>
        </a:p>
      </dgm:t>
    </dgm:pt>
    <dgm:pt modelId="{0FE32311-C374-46B5-82FA-0348CB0A724C}" type="parTrans" cxnId="{FD2A19AE-217F-4E64-882A-124B6C0E00C3}">
      <dgm:prSet/>
      <dgm:spPr/>
      <dgm:t>
        <a:bodyPr/>
        <a:lstStyle/>
        <a:p>
          <a:endParaRPr lang="zh-CN" altLang="en-US"/>
        </a:p>
      </dgm:t>
    </dgm:pt>
    <dgm:pt modelId="{94001405-1281-446A-9C46-499ECD08F3E9}" type="sibTrans" cxnId="{FD2A19AE-217F-4E64-882A-124B6C0E00C3}">
      <dgm:prSet/>
      <dgm:spPr/>
      <dgm:t>
        <a:bodyPr/>
        <a:lstStyle/>
        <a:p>
          <a:endParaRPr lang="zh-CN" altLang="en-US"/>
        </a:p>
      </dgm:t>
    </dgm:pt>
    <dgm:pt modelId="{A3E8D930-28B2-48FE-A441-6D283A159AAE}">
      <dgm:prSet custT="1"/>
      <dgm:spPr/>
      <dgm:t>
        <a:bodyPr/>
        <a:lstStyle/>
        <a:p>
          <a:r>
            <a:rPr lang="en-US" altLang="zh-CN" sz="2000" dirty="0" smtClean="0"/>
            <a:t>Terminate Communication</a:t>
          </a:r>
          <a:endParaRPr lang="zh-CN" altLang="en-US" sz="2000" dirty="0"/>
        </a:p>
      </dgm:t>
    </dgm:pt>
    <dgm:pt modelId="{E6107BD2-26F7-4312-B57A-83A9472F274A}" type="parTrans" cxnId="{491E0408-B948-4A5A-A36A-A576BE23653A}">
      <dgm:prSet/>
      <dgm:spPr/>
      <dgm:t>
        <a:bodyPr/>
        <a:lstStyle/>
        <a:p>
          <a:endParaRPr lang="zh-CN" altLang="en-US"/>
        </a:p>
      </dgm:t>
    </dgm:pt>
    <dgm:pt modelId="{347AC184-C5D0-479B-9522-F0B815F3FA58}" type="sibTrans" cxnId="{491E0408-B948-4A5A-A36A-A576BE23653A}">
      <dgm:prSet/>
      <dgm:spPr/>
      <dgm:t>
        <a:bodyPr/>
        <a:lstStyle/>
        <a:p>
          <a:endParaRPr lang="zh-CN" altLang="en-US"/>
        </a:p>
      </dgm:t>
    </dgm:pt>
    <dgm:pt modelId="{67461993-693A-48B3-9744-89A2834DC11A}">
      <dgm:prSet custT="1"/>
      <dgm:spPr/>
      <dgm:t>
        <a:bodyPr/>
        <a:lstStyle/>
        <a:p>
          <a:r>
            <a:rPr lang="en-US" altLang="zh-CN" sz="2000" dirty="0" smtClean="0"/>
            <a:t>Display the List of messages received</a:t>
          </a:r>
          <a:endParaRPr lang="zh-CN" altLang="en-US" sz="2000" dirty="0"/>
        </a:p>
      </dgm:t>
    </dgm:pt>
    <dgm:pt modelId="{3A77A796-2283-4EDC-876B-EF49775E106C}" type="parTrans" cxnId="{AC3C23DE-308A-4BCC-A46D-D814B2A5DA95}">
      <dgm:prSet/>
      <dgm:spPr/>
      <dgm:t>
        <a:bodyPr/>
        <a:lstStyle/>
        <a:p>
          <a:endParaRPr lang="zh-CN" altLang="en-US"/>
        </a:p>
      </dgm:t>
    </dgm:pt>
    <dgm:pt modelId="{5CE8C34D-996B-4B8C-829A-2D0D1FA9613C}" type="sibTrans" cxnId="{AC3C23DE-308A-4BCC-A46D-D814B2A5DA95}">
      <dgm:prSet/>
      <dgm:spPr/>
      <dgm:t>
        <a:bodyPr/>
        <a:lstStyle/>
        <a:p>
          <a:endParaRPr lang="zh-CN" altLang="en-US"/>
        </a:p>
      </dgm:t>
    </dgm:pt>
    <dgm:pt modelId="{010ABA47-3103-481F-8C68-A97A41E5178F}">
      <dgm:prSet custT="1"/>
      <dgm:spPr/>
      <dgm:t>
        <a:bodyPr/>
        <a:lstStyle/>
        <a:p>
          <a:r>
            <a:rPr lang="en-US" altLang="zh-CN" sz="2000" dirty="0" smtClean="0"/>
            <a:t>Password</a:t>
          </a:r>
          <a:endParaRPr lang="zh-CN" altLang="en-US" sz="2000" dirty="0"/>
        </a:p>
      </dgm:t>
    </dgm:pt>
    <dgm:pt modelId="{15AFCF5C-652F-47E7-A4DA-1BA7C51B6ED4}" type="parTrans" cxnId="{8C81A2B9-7077-429C-8014-3E18C4073715}">
      <dgm:prSet/>
      <dgm:spPr/>
      <dgm:t>
        <a:bodyPr/>
        <a:lstStyle/>
        <a:p>
          <a:endParaRPr lang="zh-CN" altLang="en-US"/>
        </a:p>
      </dgm:t>
    </dgm:pt>
    <dgm:pt modelId="{E8DA19B7-1494-4059-8CB5-F418DB6E891A}" type="sibTrans" cxnId="{8C81A2B9-7077-429C-8014-3E18C4073715}">
      <dgm:prSet/>
      <dgm:spPr/>
      <dgm:t>
        <a:bodyPr/>
        <a:lstStyle/>
        <a:p>
          <a:endParaRPr lang="zh-CN" altLang="en-US"/>
        </a:p>
      </dgm:t>
    </dgm:pt>
    <dgm:pt modelId="{62ABD1DA-A168-4CFE-B5F0-0D9304ECBDC3}">
      <dgm:prSet custT="1"/>
      <dgm:spPr/>
      <dgm:t>
        <a:bodyPr/>
        <a:lstStyle/>
        <a:p>
          <a:pPr rtl="0"/>
          <a:r>
            <a:rPr lang="en-US" altLang="zh-CN" sz="2000" dirty="0" smtClean="0"/>
            <a:t>User Command</a:t>
          </a:r>
          <a:endParaRPr lang="zh-CN" sz="2000" dirty="0"/>
        </a:p>
      </dgm:t>
    </dgm:pt>
    <dgm:pt modelId="{B9B5E49C-B5FF-42D5-AB33-5B3D9FE794EF}" type="parTrans" cxnId="{8C5B307B-5B7D-4D63-8552-FEB08F7AB419}">
      <dgm:prSet/>
      <dgm:spPr/>
      <dgm:t>
        <a:bodyPr/>
        <a:lstStyle/>
        <a:p>
          <a:endParaRPr lang="zh-CN" altLang="en-US"/>
        </a:p>
      </dgm:t>
    </dgm:pt>
    <dgm:pt modelId="{D31A271C-F0B0-4A26-B3BE-2B1B5A0EC613}" type="sibTrans" cxnId="{8C5B307B-5B7D-4D63-8552-FEB08F7AB419}">
      <dgm:prSet/>
      <dgm:spPr/>
      <dgm:t>
        <a:bodyPr/>
        <a:lstStyle/>
        <a:p>
          <a:endParaRPr lang="zh-CN" altLang="en-US"/>
        </a:p>
      </dgm:t>
    </dgm:pt>
    <dgm:pt modelId="{F84D0579-017F-40E9-891C-7B3A8744458A}">
      <dgm:prSet custT="1"/>
      <dgm:spPr/>
      <dgm:t>
        <a:bodyPr/>
        <a:lstStyle/>
        <a:p>
          <a:r>
            <a:rPr lang="en-US" altLang="zh-CN" sz="2000" dirty="0" smtClean="0"/>
            <a:t>The account of  a Mail BOX</a:t>
          </a:r>
          <a:endParaRPr lang="zh-CN" altLang="en-US" sz="2000" dirty="0"/>
        </a:p>
      </dgm:t>
    </dgm:pt>
    <dgm:pt modelId="{8609D869-7CDD-4A83-AFEE-F86DD0628F53}" type="parTrans" cxnId="{B56651F0-58EC-4E4A-96A1-CE88EB04690B}">
      <dgm:prSet/>
      <dgm:spPr/>
      <dgm:t>
        <a:bodyPr/>
        <a:lstStyle/>
        <a:p>
          <a:endParaRPr lang="zh-CN" altLang="en-US"/>
        </a:p>
      </dgm:t>
    </dgm:pt>
    <dgm:pt modelId="{57C11AA5-4539-44BD-980E-28727DC8F5CC}" type="sibTrans" cxnId="{B56651F0-58EC-4E4A-96A1-CE88EB04690B}">
      <dgm:prSet/>
      <dgm:spPr/>
      <dgm:t>
        <a:bodyPr/>
        <a:lstStyle/>
        <a:p>
          <a:endParaRPr lang="zh-CN" altLang="en-US"/>
        </a:p>
      </dgm:t>
    </dgm:pt>
    <dgm:pt modelId="{FE097832-0302-4354-A916-876A977BBC07}" type="pres">
      <dgm:prSet presAssocID="{C29D27B1-7995-4060-97F8-8005EBBD4C1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D57A964-71AF-4ED0-B01A-A996EA915961}" type="pres">
      <dgm:prSet presAssocID="{62ABD1DA-A168-4CFE-B5F0-0D9304ECBDC3}" presName="parentLin" presStyleCnt="0"/>
      <dgm:spPr/>
    </dgm:pt>
    <dgm:pt modelId="{D978681B-6320-4EE9-8ED7-E0A3DD193009}" type="pres">
      <dgm:prSet presAssocID="{62ABD1DA-A168-4CFE-B5F0-0D9304ECBDC3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C5306877-2988-436D-8F21-A47114C958BF}" type="pres">
      <dgm:prSet presAssocID="{62ABD1DA-A168-4CFE-B5F0-0D9304ECBDC3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148A80-3E4F-474F-9295-8C3789714826}" type="pres">
      <dgm:prSet presAssocID="{62ABD1DA-A168-4CFE-B5F0-0D9304ECBDC3}" presName="negativeSpace" presStyleCnt="0"/>
      <dgm:spPr/>
    </dgm:pt>
    <dgm:pt modelId="{73F99428-E597-4E41-8461-8B01DB9ACA4D}" type="pres">
      <dgm:prSet presAssocID="{62ABD1DA-A168-4CFE-B5F0-0D9304ECBDC3}" presName="childText" presStyleLbl="conFgAcc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BBBA7AE-9CB6-42BB-BA29-E9CA44EDCE53}" type="pres">
      <dgm:prSet presAssocID="{D31A271C-F0B0-4A26-B3BE-2B1B5A0EC613}" presName="spaceBetweenRectangles" presStyleCnt="0"/>
      <dgm:spPr/>
    </dgm:pt>
    <dgm:pt modelId="{CF45D3CF-2313-4806-A0F5-9A8C35801571}" type="pres">
      <dgm:prSet presAssocID="{9F39AA47-A19D-41C8-AEEB-06B84BF1BEDE}" presName="parentLin" presStyleCnt="0"/>
      <dgm:spPr/>
    </dgm:pt>
    <dgm:pt modelId="{D6EE441A-49AA-403D-AB2C-6EF929A6B8DC}" type="pres">
      <dgm:prSet presAssocID="{9F39AA47-A19D-41C8-AEEB-06B84BF1BEDE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2A5D500B-EC78-4940-A0E9-E43AAABFE9C4}" type="pres">
      <dgm:prSet presAssocID="{9F39AA47-A19D-41C8-AEEB-06B84BF1BEDE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741F621-1BF1-4F39-838F-53890C2E8880}" type="pres">
      <dgm:prSet presAssocID="{9F39AA47-A19D-41C8-AEEB-06B84BF1BEDE}" presName="negativeSpace" presStyleCnt="0"/>
      <dgm:spPr/>
    </dgm:pt>
    <dgm:pt modelId="{D4F72319-3654-46CE-AE06-CB73A3F05332}" type="pres">
      <dgm:prSet presAssocID="{9F39AA47-A19D-41C8-AEEB-06B84BF1BEDE}" presName="childText" presStyleLbl="conFgAcc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975E7A5-107C-4CD4-B39F-5A9C7BDCA559}" type="pres">
      <dgm:prSet presAssocID="{1E5B95F0-49E1-4F9C-94CD-719AACA817B7}" presName="spaceBetweenRectangles" presStyleCnt="0"/>
      <dgm:spPr/>
    </dgm:pt>
    <dgm:pt modelId="{4D598732-E8A7-46C3-9CF7-1B83C03D4637}" type="pres">
      <dgm:prSet presAssocID="{B1121C6E-BB53-4CD2-8A1F-185E90C05F6E}" presName="parentLin" presStyleCnt="0"/>
      <dgm:spPr/>
    </dgm:pt>
    <dgm:pt modelId="{F44B7E9C-8830-4E45-8CC6-EF2C9C2EC875}" type="pres">
      <dgm:prSet presAssocID="{B1121C6E-BB53-4CD2-8A1F-185E90C05F6E}" presName="parentLeftMargin" presStyleLbl="node1" presStyleIdx="1" presStyleCnt="5"/>
      <dgm:spPr/>
      <dgm:t>
        <a:bodyPr/>
        <a:lstStyle/>
        <a:p>
          <a:endParaRPr lang="zh-CN" altLang="en-US"/>
        </a:p>
      </dgm:t>
    </dgm:pt>
    <dgm:pt modelId="{35FD0CE8-1C9D-4735-8E55-94D8F4550FC4}" type="pres">
      <dgm:prSet presAssocID="{B1121C6E-BB53-4CD2-8A1F-185E90C05F6E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47EF234-592C-4059-A20A-9660743A87E3}" type="pres">
      <dgm:prSet presAssocID="{B1121C6E-BB53-4CD2-8A1F-185E90C05F6E}" presName="negativeSpace" presStyleCnt="0"/>
      <dgm:spPr/>
    </dgm:pt>
    <dgm:pt modelId="{1F836763-336C-4615-837A-1E11811C6899}" type="pres">
      <dgm:prSet presAssocID="{B1121C6E-BB53-4CD2-8A1F-185E90C05F6E}" presName="childText" presStyleLbl="conFgAcc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E089F0-693B-4BAC-8648-6527E4EB2DAB}" type="pres">
      <dgm:prSet presAssocID="{0B29BDCA-F4D9-42D7-A871-AD874CD96599}" presName="spaceBetweenRectangles" presStyleCnt="0"/>
      <dgm:spPr/>
    </dgm:pt>
    <dgm:pt modelId="{B43DC7D6-2452-4A61-A766-28831C3CE3DD}" type="pres">
      <dgm:prSet presAssocID="{5153FA9B-CA4A-4F50-AD2E-F29E34121F28}" presName="parentLin" presStyleCnt="0"/>
      <dgm:spPr/>
    </dgm:pt>
    <dgm:pt modelId="{2AEDE66C-56C7-440E-9E44-E63EF11B06DE}" type="pres">
      <dgm:prSet presAssocID="{5153FA9B-CA4A-4F50-AD2E-F29E34121F28}" presName="parentLeftMargin" presStyleLbl="node1" presStyleIdx="2" presStyleCnt="5"/>
      <dgm:spPr/>
      <dgm:t>
        <a:bodyPr/>
        <a:lstStyle/>
        <a:p>
          <a:endParaRPr lang="zh-CN" altLang="en-US"/>
        </a:p>
      </dgm:t>
    </dgm:pt>
    <dgm:pt modelId="{FA436D3A-7181-4565-A099-56D8DF0233C4}" type="pres">
      <dgm:prSet presAssocID="{5153FA9B-CA4A-4F50-AD2E-F29E34121F28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52BAC47-DCD3-4F05-A164-BF13FE2E884F}" type="pres">
      <dgm:prSet presAssocID="{5153FA9B-CA4A-4F50-AD2E-F29E34121F28}" presName="negativeSpace" presStyleCnt="0"/>
      <dgm:spPr/>
    </dgm:pt>
    <dgm:pt modelId="{61428662-A89A-4D4B-8F2D-A99416FA6098}" type="pres">
      <dgm:prSet presAssocID="{5153FA9B-CA4A-4F50-AD2E-F29E34121F28}" presName="childText" presStyleLbl="conFgAcc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9CD0E12-9C25-42E3-A68A-ABAB5A40C35D}" type="pres">
      <dgm:prSet presAssocID="{E265BEEA-E4BD-488E-B5C4-EEDD3F16AED9}" presName="spaceBetweenRectangles" presStyleCnt="0"/>
      <dgm:spPr/>
    </dgm:pt>
    <dgm:pt modelId="{4F914841-47EA-4788-9E24-4638B45B27D5}" type="pres">
      <dgm:prSet presAssocID="{0A82FDB6-E06D-4329-BF66-D4F2D177388C}" presName="parentLin" presStyleCnt="0"/>
      <dgm:spPr/>
    </dgm:pt>
    <dgm:pt modelId="{EFDFE496-657B-4829-B72E-9D43A05926C9}" type="pres">
      <dgm:prSet presAssocID="{0A82FDB6-E06D-4329-BF66-D4F2D177388C}" presName="parentLeftMargin" presStyleLbl="node1" presStyleIdx="3" presStyleCnt="5"/>
      <dgm:spPr/>
      <dgm:t>
        <a:bodyPr/>
        <a:lstStyle/>
        <a:p>
          <a:endParaRPr lang="zh-CN" altLang="en-US"/>
        </a:p>
      </dgm:t>
    </dgm:pt>
    <dgm:pt modelId="{E4A15CED-98E9-407E-8C3C-A1BF5495DD6F}" type="pres">
      <dgm:prSet presAssocID="{0A82FDB6-E06D-4329-BF66-D4F2D177388C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5C663C-B713-4C4C-960D-F1AFE726EB59}" type="pres">
      <dgm:prSet presAssocID="{0A82FDB6-E06D-4329-BF66-D4F2D177388C}" presName="negativeSpace" presStyleCnt="0"/>
      <dgm:spPr/>
    </dgm:pt>
    <dgm:pt modelId="{4AC4A18A-B2D8-4C76-A7A8-F5F2DA39449B}" type="pres">
      <dgm:prSet presAssocID="{0A82FDB6-E06D-4329-BF66-D4F2D177388C}" presName="childText" presStyleLbl="conFgAcc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C5B307B-5B7D-4D63-8552-FEB08F7AB419}" srcId="{C29D27B1-7995-4060-97F8-8005EBBD4C1A}" destId="{62ABD1DA-A168-4CFE-B5F0-0D9304ECBDC3}" srcOrd="0" destOrd="0" parTransId="{B9B5E49C-B5FF-42D5-AB33-5B3D9FE794EF}" sibTransId="{D31A271C-F0B0-4A26-B3BE-2B1B5A0EC613}"/>
    <dgm:cxn modelId="{02AB66F1-93D8-4D1E-A468-3CAF00A30884}" type="presOf" srcId="{5153FA9B-CA4A-4F50-AD2E-F29E34121F28}" destId="{2AEDE66C-56C7-440E-9E44-E63EF11B06DE}" srcOrd="0" destOrd="0" presId="urn:microsoft.com/office/officeart/2005/8/layout/list1"/>
    <dgm:cxn modelId="{45562410-1B3B-4A08-A9F1-697CACB4B4EA}" srcId="{C29D27B1-7995-4060-97F8-8005EBBD4C1A}" destId="{9F39AA47-A19D-41C8-AEEB-06B84BF1BEDE}" srcOrd="1" destOrd="0" parTransId="{566EB181-D529-4F9E-96E9-F0483AB16458}" sibTransId="{1E5B95F0-49E1-4F9C-94CD-719AACA817B7}"/>
    <dgm:cxn modelId="{FD2A19AE-217F-4E64-882A-124B6C0E00C3}" srcId="{C29D27B1-7995-4060-97F8-8005EBBD4C1A}" destId="{0A82FDB6-E06D-4329-BF66-D4F2D177388C}" srcOrd="4" destOrd="0" parTransId="{0FE32311-C374-46B5-82FA-0348CB0A724C}" sibTransId="{94001405-1281-446A-9C46-499ECD08F3E9}"/>
    <dgm:cxn modelId="{4635021F-8A19-4349-A646-4C13C7CCACA4}" type="presOf" srcId="{9F39AA47-A19D-41C8-AEEB-06B84BF1BEDE}" destId="{D6EE441A-49AA-403D-AB2C-6EF929A6B8DC}" srcOrd="0" destOrd="0" presId="urn:microsoft.com/office/officeart/2005/8/layout/list1"/>
    <dgm:cxn modelId="{0DD3B5D5-D283-47E4-B09D-0EB508FC0607}" srcId="{C29D27B1-7995-4060-97F8-8005EBBD4C1A}" destId="{5153FA9B-CA4A-4F50-AD2E-F29E34121F28}" srcOrd="3" destOrd="0" parTransId="{619D2CF3-5DE5-4432-AFBC-9EDC9E33D3FD}" sibTransId="{E265BEEA-E4BD-488E-B5C4-EEDD3F16AED9}"/>
    <dgm:cxn modelId="{066C859B-9BFF-4016-9AA8-FB129D56CBB5}" type="presOf" srcId="{67461993-693A-48B3-9744-89A2834DC11A}" destId="{1F836763-336C-4615-837A-1E11811C6899}" srcOrd="0" destOrd="0" presId="urn:microsoft.com/office/officeart/2005/8/layout/list1"/>
    <dgm:cxn modelId="{092D6E19-63B5-42D0-894A-323913A89F74}" type="presOf" srcId="{9F39AA47-A19D-41C8-AEEB-06B84BF1BEDE}" destId="{2A5D500B-EC78-4940-A0E9-E43AAABFE9C4}" srcOrd="1" destOrd="0" presId="urn:microsoft.com/office/officeart/2005/8/layout/list1"/>
    <dgm:cxn modelId="{DDD29264-C4CB-4ED5-8BAC-6E98CF9FC009}" type="presOf" srcId="{0A82FDB6-E06D-4329-BF66-D4F2D177388C}" destId="{EFDFE496-657B-4829-B72E-9D43A05926C9}" srcOrd="0" destOrd="0" presId="urn:microsoft.com/office/officeart/2005/8/layout/list1"/>
    <dgm:cxn modelId="{1385D244-A770-4FAA-969F-361EFCE946AA}" type="presOf" srcId="{62ABD1DA-A168-4CFE-B5F0-0D9304ECBDC3}" destId="{D978681B-6320-4EE9-8ED7-E0A3DD193009}" srcOrd="0" destOrd="0" presId="urn:microsoft.com/office/officeart/2005/8/layout/list1"/>
    <dgm:cxn modelId="{AC3C23DE-308A-4BCC-A46D-D814B2A5DA95}" srcId="{B1121C6E-BB53-4CD2-8A1F-185E90C05F6E}" destId="{67461993-693A-48B3-9744-89A2834DC11A}" srcOrd="0" destOrd="0" parTransId="{3A77A796-2283-4EDC-876B-EF49775E106C}" sibTransId="{5CE8C34D-996B-4B8C-829A-2D0D1FA9613C}"/>
    <dgm:cxn modelId="{F8E636F2-BCF5-4971-8601-5B2C43EF51AD}" type="presOf" srcId="{0A82FDB6-E06D-4329-BF66-D4F2D177388C}" destId="{E4A15CED-98E9-407E-8C3C-A1BF5495DD6F}" srcOrd="1" destOrd="0" presId="urn:microsoft.com/office/officeart/2005/8/layout/list1"/>
    <dgm:cxn modelId="{491E0408-B948-4A5A-A36A-A576BE23653A}" srcId="{0A82FDB6-E06D-4329-BF66-D4F2D177388C}" destId="{A3E8D930-28B2-48FE-A441-6D283A159AAE}" srcOrd="0" destOrd="0" parTransId="{E6107BD2-26F7-4312-B57A-83A9472F274A}" sibTransId="{347AC184-C5D0-479B-9522-F0B815F3FA58}"/>
    <dgm:cxn modelId="{A7FF0981-FFC0-4ADA-829C-DCB9D18982E7}" type="presOf" srcId="{62ABD1DA-A168-4CFE-B5F0-0D9304ECBDC3}" destId="{C5306877-2988-436D-8F21-A47114C958BF}" srcOrd="1" destOrd="0" presId="urn:microsoft.com/office/officeart/2005/8/layout/list1"/>
    <dgm:cxn modelId="{8C81A2B9-7077-429C-8014-3E18C4073715}" srcId="{9F39AA47-A19D-41C8-AEEB-06B84BF1BEDE}" destId="{010ABA47-3103-481F-8C68-A97A41E5178F}" srcOrd="0" destOrd="0" parTransId="{15AFCF5C-652F-47E7-A4DA-1BA7C51B6ED4}" sibTransId="{E8DA19B7-1494-4059-8CB5-F418DB6E891A}"/>
    <dgm:cxn modelId="{E8D77C83-96C1-4F3F-AB35-711BC4BFB82A}" type="presOf" srcId="{010ABA47-3103-481F-8C68-A97A41E5178F}" destId="{D4F72319-3654-46CE-AE06-CB73A3F05332}" srcOrd="0" destOrd="0" presId="urn:microsoft.com/office/officeart/2005/8/layout/list1"/>
    <dgm:cxn modelId="{69D7F6C2-E3BA-4AF7-A9B9-2C49A16E7DD5}" type="presOf" srcId="{F84D0579-017F-40E9-891C-7B3A8744458A}" destId="{73F99428-E597-4E41-8461-8B01DB9ACA4D}" srcOrd="0" destOrd="0" presId="urn:microsoft.com/office/officeart/2005/8/layout/list1"/>
    <dgm:cxn modelId="{B56651F0-58EC-4E4A-96A1-CE88EB04690B}" srcId="{62ABD1DA-A168-4CFE-B5F0-0D9304ECBDC3}" destId="{F84D0579-017F-40E9-891C-7B3A8744458A}" srcOrd="0" destOrd="0" parTransId="{8609D869-7CDD-4A83-AFEE-F86DD0628F53}" sibTransId="{57C11AA5-4539-44BD-980E-28727DC8F5CC}"/>
    <dgm:cxn modelId="{9F4A212D-7600-44DA-A51B-1BAD3E177CCE}" type="presOf" srcId="{5153FA9B-CA4A-4F50-AD2E-F29E34121F28}" destId="{FA436D3A-7181-4565-A099-56D8DF0233C4}" srcOrd="1" destOrd="0" presId="urn:microsoft.com/office/officeart/2005/8/layout/list1"/>
    <dgm:cxn modelId="{ECE19509-D3FE-427C-AC35-9F45453C24CC}" type="presOf" srcId="{FB32D4DA-5C9D-4A80-B29F-F9579A019C59}" destId="{61428662-A89A-4D4B-8F2D-A99416FA6098}" srcOrd="0" destOrd="0" presId="urn:microsoft.com/office/officeart/2005/8/layout/list1"/>
    <dgm:cxn modelId="{045733CB-4A58-43D1-83CE-858E2C0E325E}" srcId="{C29D27B1-7995-4060-97F8-8005EBBD4C1A}" destId="{B1121C6E-BB53-4CD2-8A1F-185E90C05F6E}" srcOrd="2" destOrd="0" parTransId="{7F528D5E-6550-4031-A68E-D3699280C447}" sibTransId="{0B29BDCA-F4D9-42D7-A871-AD874CD96599}"/>
    <dgm:cxn modelId="{2A1DB9DE-8560-4FFE-B899-0A37ABE438ED}" type="presOf" srcId="{C29D27B1-7995-4060-97F8-8005EBBD4C1A}" destId="{FE097832-0302-4354-A916-876A977BBC07}" srcOrd="0" destOrd="0" presId="urn:microsoft.com/office/officeart/2005/8/layout/list1"/>
    <dgm:cxn modelId="{2D037353-3D9F-4E28-9946-35DBC4003956}" type="presOf" srcId="{A3E8D930-28B2-48FE-A441-6D283A159AAE}" destId="{4AC4A18A-B2D8-4C76-A7A8-F5F2DA39449B}" srcOrd="0" destOrd="0" presId="urn:microsoft.com/office/officeart/2005/8/layout/list1"/>
    <dgm:cxn modelId="{0670DC3C-9FD4-478D-835E-94FAB52937D8}" type="presOf" srcId="{B1121C6E-BB53-4CD2-8A1F-185E90C05F6E}" destId="{35FD0CE8-1C9D-4735-8E55-94D8F4550FC4}" srcOrd="1" destOrd="0" presId="urn:microsoft.com/office/officeart/2005/8/layout/list1"/>
    <dgm:cxn modelId="{0D4F3CF8-0297-4053-B00D-34F14244155F}" srcId="{5153FA9B-CA4A-4F50-AD2E-F29E34121F28}" destId="{FB32D4DA-5C9D-4A80-B29F-F9579A019C59}" srcOrd="0" destOrd="0" parTransId="{A240780F-C83F-443A-8D46-EDCB0CE95989}" sibTransId="{5A88360A-598A-4B2E-8672-AA84E642E082}"/>
    <dgm:cxn modelId="{02C578E8-B7BE-4969-B96A-3CFFFAD4AE8D}" type="presOf" srcId="{B1121C6E-BB53-4CD2-8A1F-185E90C05F6E}" destId="{F44B7E9C-8830-4E45-8CC6-EF2C9C2EC875}" srcOrd="0" destOrd="0" presId="urn:microsoft.com/office/officeart/2005/8/layout/list1"/>
    <dgm:cxn modelId="{8D753D55-41BB-4B76-A793-66455F790BD8}" type="presParOf" srcId="{FE097832-0302-4354-A916-876A977BBC07}" destId="{6D57A964-71AF-4ED0-B01A-A996EA915961}" srcOrd="0" destOrd="0" presId="urn:microsoft.com/office/officeart/2005/8/layout/list1"/>
    <dgm:cxn modelId="{87951CA6-3E44-4B77-AF84-75C5A1049F6C}" type="presParOf" srcId="{6D57A964-71AF-4ED0-B01A-A996EA915961}" destId="{D978681B-6320-4EE9-8ED7-E0A3DD193009}" srcOrd="0" destOrd="0" presId="urn:microsoft.com/office/officeart/2005/8/layout/list1"/>
    <dgm:cxn modelId="{756B8148-287D-44AC-A0E9-BF199AD5D10D}" type="presParOf" srcId="{6D57A964-71AF-4ED0-B01A-A996EA915961}" destId="{C5306877-2988-436D-8F21-A47114C958BF}" srcOrd="1" destOrd="0" presId="urn:microsoft.com/office/officeart/2005/8/layout/list1"/>
    <dgm:cxn modelId="{07DCF576-7A39-4E5F-A004-3ADAB8528B09}" type="presParOf" srcId="{FE097832-0302-4354-A916-876A977BBC07}" destId="{C7148A80-3E4F-474F-9295-8C3789714826}" srcOrd="1" destOrd="0" presId="urn:microsoft.com/office/officeart/2005/8/layout/list1"/>
    <dgm:cxn modelId="{2CA90980-0642-4EA2-85F9-41B512D62D68}" type="presParOf" srcId="{FE097832-0302-4354-A916-876A977BBC07}" destId="{73F99428-E597-4E41-8461-8B01DB9ACA4D}" srcOrd="2" destOrd="0" presId="urn:microsoft.com/office/officeart/2005/8/layout/list1"/>
    <dgm:cxn modelId="{F4A96EBA-45BF-46AB-B369-CB22357C5943}" type="presParOf" srcId="{FE097832-0302-4354-A916-876A977BBC07}" destId="{0BBBA7AE-9CB6-42BB-BA29-E9CA44EDCE53}" srcOrd="3" destOrd="0" presId="urn:microsoft.com/office/officeart/2005/8/layout/list1"/>
    <dgm:cxn modelId="{C66126B2-2067-4999-93D9-43DE1113F48B}" type="presParOf" srcId="{FE097832-0302-4354-A916-876A977BBC07}" destId="{CF45D3CF-2313-4806-A0F5-9A8C35801571}" srcOrd="4" destOrd="0" presId="urn:microsoft.com/office/officeart/2005/8/layout/list1"/>
    <dgm:cxn modelId="{73052AFA-4236-4E5B-821D-5B3E2FEDA2B9}" type="presParOf" srcId="{CF45D3CF-2313-4806-A0F5-9A8C35801571}" destId="{D6EE441A-49AA-403D-AB2C-6EF929A6B8DC}" srcOrd="0" destOrd="0" presId="urn:microsoft.com/office/officeart/2005/8/layout/list1"/>
    <dgm:cxn modelId="{3B094674-7D3F-42B1-8224-5F4EAF84EDBE}" type="presParOf" srcId="{CF45D3CF-2313-4806-A0F5-9A8C35801571}" destId="{2A5D500B-EC78-4940-A0E9-E43AAABFE9C4}" srcOrd="1" destOrd="0" presId="urn:microsoft.com/office/officeart/2005/8/layout/list1"/>
    <dgm:cxn modelId="{877CD9AC-8346-40F0-A08F-6F1950CD95DC}" type="presParOf" srcId="{FE097832-0302-4354-A916-876A977BBC07}" destId="{6741F621-1BF1-4F39-838F-53890C2E8880}" srcOrd="5" destOrd="0" presId="urn:microsoft.com/office/officeart/2005/8/layout/list1"/>
    <dgm:cxn modelId="{710DDD4D-FE7B-4E32-87C0-46F4ED2B4575}" type="presParOf" srcId="{FE097832-0302-4354-A916-876A977BBC07}" destId="{D4F72319-3654-46CE-AE06-CB73A3F05332}" srcOrd="6" destOrd="0" presId="urn:microsoft.com/office/officeart/2005/8/layout/list1"/>
    <dgm:cxn modelId="{7B098C1E-1BA5-45EC-8489-35ECEE6F1719}" type="presParOf" srcId="{FE097832-0302-4354-A916-876A977BBC07}" destId="{3975E7A5-107C-4CD4-B39F-5A9C7BDCA559}" srcOrd="7" destOrd="0" presId="urn:microsoft.com/office/officeart/2005/8/layout/list1"/>
    <dgm:cxn modelId="{F8CC39AB-3104-44A9-98A1-81947483718A}" type="presParOf" srcId="{FE097832-0302-4354-A916-876A977BBC07}" destId="{4D598732-E8A7-46C3-9CF7-1B83C03D4637}" srcOrd="8" destOrd="0" presId="urn:microsoft.com/office/officeart/2005/8/layout/list1"/>
    <dgm:cxn modelId="{D8088027-28B7-409B-8B71-EEAE021A2A14}" type="presParOf" srcId="{4D598732-E8A7-46C3-9CF7-1B83C03D4637}" destId="{F44B7E9C-8830-4E45-8CC6-EF2C9C2EC875}" srcOrd="0" destOrd="0" presId="urn:microsoft.com/office/officeart/2005/8/layout/list1"/>
    <dgm:cxn modelId="{ACA1DE1A-F27E-44E7-97B1-782A5A0A5BCA}" type="presParOf" srcId="{4D598732-E8A7-46C3-9CF7-1B83C03D4637}" destId="{35FD0CE8-1C9D-4735-8E55-94D8F4550FC4}" srcOrd="1" destOrd="0" presId="urn:microsoft.com/office/officeart/2005/8/layout/list1"/>
    <dgm:cxn modelId="{E10048E4-2D45-40C9-9E02-25B56C1F1EF4}" type="presParOf" srcId="{FE097832-0302-4354-A916-876A977BBC07}" destId="{E47EF234-592C-4059-A20A-9660743A87E3}" srcOrd="9" destOrd="0" presId="urn:microsoft.com/office/officeart/2005/8/layout/list1"/>
    <dgm:cxn modelId="{E352FAAA-74D1-4B8D-A2FD-63C2A2C5C958}" type="presParOf" srcId="{FE097832-0302-4354-A916-876A977BBC07}" destId="{1F836763-336C-4615-837A-1E11811C6899}" srcOrd="10" destOrd="0" presId="urn:microsoft.com/office/officeart/2005/8/layout/list1"/>
    <dgm:cxn modelId="{DAAD33E0-5573-4F86-AEBD-E866DFC44518}" type="presParOf" srcId="{FE097832-0302-4354-A916-876A977BBC07}" destId="{21E089F0-693B-4BAC-8648-6527E4EB2DAB}" srcOrd="11" destOrd="0" presId="urn:microsoft.com/office/officeart/2005/8/layout/list1"/>
    <dgm:cxn modelId="{2136DB2B-FB42-45ED-B677-B97CA51B0F46}" type="presParOf" srcId="{FE097832-0302-4354-A916-876A977BBC07}" destId="{B43DC7D6-2452-4A61-A766-28831C3CE3DD}" srcOrd="12" destOrd="0" presId="urn:microsoft.com/office/officeart/2005/8/layout/list1"/>
    <dgm:cxn modelId="{7FC7AE9D-F3A6-48F9-8260-1B325E75655A}" type="presParOf" srcId="{B43DC7D6-2452-4A61-A766-28831C3CE3DD}" destId="{2AEDE66C-56C7-440E-9E44-E63EF11B06DE}" srcOrd="0" destOrd="0" presId="urn:microsoft.com/office/officeart/2005/8/layout/list1"/>
    <dgm:cxn modelId="{80815360-02D0-4C75-AAC4-2BE2BF97AA70}" type="presParOf" srcId="{B43DC7D6-2452-4A61-A766-28831C3CE3DD}" destId="{FA436D3A-7181-4565-A099-56D8DF0233C4}" srcOrd="1" destOrd="0" presId="urn:microsoft.com/office/officeart/2005/8/layout/list1"/>
    <dgm:cxn modelId="{ED3D9CC6-92B1-45F6-AEBB-A318AB258CBA}" type="presParOf" srcId="{FE097832-0302-4354-A916-876A977BBC07}" destId="{652BAC47-DCD3-4F05-A164-BF13FE2E884F}" srcOrd="13" destOrd="0" presId="urn:microsoft.com/office/officeart/2005/8/layout/list1"/>
    <dgm:cxn modelId="{9B214DA4-4176-4755-A970-898136F1F192}" type="presParOf" srcId="{FE097832-0302-4354-A916-876A977BBC07}" destId="{61428662-A89A-4D4B-8F2D-A99416FA6098}" srcOrd="14" destOrd="0" presId="urn:microsoft.com/office/officeart/2005/8/layout/list1"/>
    <dgm:cxn modelId="{E3260D25-9D8E-41F0-990D-03B684B2DB21}" type="presParOf" srcId="{FE097832-0302-4354-A916-876A977BBC07}" destId="{89CD0E12-9C25-42E3-A68A-ABAB5A40C35D}" srcOrd="15" destOrd="0" presId="urn:microsoft.com/office/officeart/2005/8/layout/list1"/>
    <dgm:cxn modelId="{82B03B11-1D16-43C7-8111-B64753950D62}" type="presParOf" srcId="{FE097832-0302-4354-A916-876A977BBC07}" destId="{4F914841-47EA-4788-9E24-4638B45B27D5}" srcOrd="16" destOrd="0" presId="urn:microsoft.com/office/officeart/2005/8/layout/list1"/>
    <dgm:cxn modelId="{99126703-858C-484B-B4D9-050BB182D4FE}" type="presParOf" srcId="{4F914841-47EA-4788-9E24-4638B45B27D5}" destId="{EFDFE496-657B-4829-B72E-9D43A05926C9}" srcOrd="0" destOrd="0" presId="urn:microsoft.com/office/officeart/2005/8/layout/list1"/>
    <dgm:cxn modelId="{D1A16BEC-41D2-4F4B-A341-07F785734D08}" type="presParOf" srcId="{4F914841-47EA-4788-9E24-4638B45B27D5}" destId="{E4A15CED-98E9-407E-8C3C-A1BF5495DD6F}" srcOrd="1" destOrd="0" presId="urn:microsoft.com/office/officeart/2005/8/layout/list1"/>
    <dgm:cxn modelId="{A8F91B40-22FE-490F-9C8A-10BED1E15265}" type="presParOf" srcId="{FE097832-0302-4354-A916-876A977BBC07}" destId="{F15C663C-B713-4C4C-960D-F1AFE726EB59}" srcOrd="17" destOrd="0" presId="urn:microsoft.com/office/officeart/2005/8/layout/list1"/>
    <dgm:cxn modelId="{F36D803C-DAD0-4257-A0DB-E66D8F199F1D}" type="presParOf" srcId="{FE097832-0302-4354-A916-876A977BBC07}" destId="{4AC4A18A-B2D8-4C76-A7A8-F5F2DA39449B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08D141D-CE0E-40DC-AFB9-6574AF5D1EC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BFC4A9E-492F-425A-958D-2FFFBF90917A}">
      <dgm:prSet phldrT="[文本]"/>
      <dgm:spPr/>
      <dgm:t>
        <a:bodyPr/>
        <a:lstStyle/>
        <a:p>
          <a:r>
            <a:rPr lang="en-US" altLang="zh-CN" dirty="0" smtClean="0">
              <a:solidFill>
                <a:schemeClr val="bg1"/>
              </a:solidFill>
            </a:rPr>
            <a:t>Client </a:t>
          </a:r>
          <a:endParaRPr lang="zh-CN" altLang="en-US" dirty="0">
            <a:solidFill>
              <a:schemeClr val="bg1"/>
            </a:solidFill>
          </a:endParaRPr>
        </a:p>
      </dgm:t>
    </dgm:pt>
    <dgm:pt modelId="{E3871D17-3DAF-4D17-A370-8102D8A0A112}" type="parTrans" cxnId="{845D39A1-1D2D-42BB-B4F9-7B2C5E4AE356}">
      <dgm:prSet/>
      <dgm:spPr/>
      <dgm:t>
        <a:bodyPr/>
        <a:lstStyle/>
        <a:p>
          <a:endParaRPr lang="zh-CN" altLang="en-US"/>
        </a:p>
      </dgm:t>
    </dgm:pt>
    <dgm:pt modelId="{C7F8E289-24E0-4D43-AC92-B76E6D36E720}" type="sibTrans" cxnId="{845D39A1-1D2D-42BB-B4F9-7B2C5E4AE356}">
      <dgm:prSet/>
      <dgm:spPr/>
      <dgm:t>
        <a:bodyPr/>
        <a:lstStyle/>
        <a:p>
          <a:endParaRPr lang="zh-CN" altLang="en-US"/>
        </a:p>
      </dgm:t>
    </dgm:pt>
    <dgm:pt modelId="{C18510EE-8F3C-4807-A5D9-6885DDAB574C}">
      <dgm:prSet/>
      <dgm:spPr/>
      <dgm:t>
        <a:bodyPr/>
        <a:lstStyle/>
        <a:p>
          <a:r>
            <a:rPr lang="en-US" altLang="zh-CN" dirty="0" smtClean="0"/>
            <a:t>The application that </a:t>
          </a:r>
          <a:r>
            <a:rPr lang="en-US" altLang="zh-CN" dirty="0" smtClean="0">
              <a:solidFill>
                <a:srgbClr val="FF0000"/>
              </a:solidFill>
            </a:rPr>
            <a:t>actively </a:t>
          </a:r>
          <a:r>
            <a:rPr lang="en-US" altLang="zh-CN" dirty="0" smtClean="0"/>
            <a:t>initiates </a:t>
          </a:r>
          <a:r>
            <a:rPr lang="en-US" altLang="zh-CN" dirty="0" smtClean="0">
              <a:solidFill>
                <a:srgbClr val="FF0000"/>
              </a:solidFill>
            </a:rPr>
            <a:t>contact</a:t>
          </a:r>
          <a:endParaRPr lang="zh-CN" dirty="0"/>
        </a:p>
      </dgm:t>
    </dgm:pt>
    <dgm:pt modelId="{56EEB171-0825-44C3-ADF3-6377DA79FE0A}" type="parTrans" cxnId="{64D12626-CC33-44D4-8F56-DDEA2F550A1D}">
      <dgm:prSet/>
      <dgm:spPr/>
      <dgm:t>
        <a:bodyPr/>
        <a:lstStyle/>
        <a:p>
          <a:endParaRPr lang="zh-CN" altLang="en-US"/>
        </a:p>
      </dgm:t>
    </dgm:pt>
    <dgm:pt modelId="{6EFAB76E-F5C8-48C9-B5DE-1DB23ADCA120}" type="sibTrans" cxnId="{64D12626-CC33-44D4-8F56-DDEA2F550A1D}">
      <dgm:prSet/>
      <dgm:spPr/>
      <dgm:t>
        <a:bodyPr/>
        <a:lstStyle/>
        <a:p>
          <a:endParaRPr lang="zh-CN" altLang="en-US"/>
        </a:p>
      </dgm:t>
    </dgm:pt>
    <dgm:pt modelId="{079A25A6-3A64-4280-827C-E17E5854CCAE}">
      <dgm:prSet/>
      <dgm:spPr/>
      <dgm:t>
        <a:bodyPr/>
        <a:lstStyle/>
        <a:p>
          <a:r>
            <a:rPr lang="en-US" altLang="zh-CN" dirty="0" smtClean="0">
              <a:solidFill>
                <a:schemeClr val="bg1"/>
              </a:solidFill>
            </a:rPr>
            <a:t>Server</a:t>
          </a:r>
          <a:endParaRPr lang="zh-CN" dirty="0">
            <a:solidFill>
              <a:schemeClr val="bg1"/>
            </a:solidFill>
          </a:endParaRPr>
        </a:p>
      </dgm:t>
    </dgm:pt>
    <dgm:pt modelId="{026A1C3C-E345-4EF0-817E-AF5A370E4080}" type="parTrans" cxnId="{F2D3040C-877C-436F-94B1-739E0DD03805}">
      <dgm:prSet/>
      <dgm:spPr/>
      <dgm:t>
        <a:bodyPr/>
        <a:lstStyle/>
        <a:p>
          <a:endParaRPr lang="zh-CN" altLang="en-US"/>
        </a:p>
      </dgm:t>
    </dgm:pt>
    <dgm:pt modelId="{07CDE3CD-0C74-4D8E-BFA6-AD8EE1131E02}" type="sibTrans" cxnId="{F2D3040C-877C-436F-94B1-739E0DD03805}">
      <dgm:prSet/>
      <dgm:spPr/>
      <dgm:t>
        <a:bodyPr/>
        <a:lstStyle/>
        <a:p>
          <a:endParaRPr lang="zh-CN" altLang="en-US"/>
        </a:p>
      </dgm:t>
    </dgm:pt>
    <dgm:pt modelId="{28C19684-DAA4-4D1C-A303-384BE2D02991}">
      <dgm:prSet/>
      <dgm:spPr/>
      <dgm:t>
        <a:bodyPr/>
        <a:lstStyle/>
        <a:p>
          <a:r>
            <a:rPr lang="en-US" altLang="zh-CN" dirty="0" smtClean="0"/>
            <a:t>The application that </a:t>
          </a:r>
          <a:r>
            <a:rPr lang="en-US" altLang="zh-CN" dirty="0" smtClean="0">
              <a:solidFill>
                <a:srgbClr val="FF0000"/>
              </a:solidFill>
            </a:rPr>
            <a:t>passively waits </a:t>
          </a:r>
          <a:r>
            <a:rPr lang="en-US" altLang="zh-CN" dirty="0" smtClean="0"/>
            <a:t>for </a:t>
          </a:r>
          <a:r>
            <a:rPr lang="en-US" altLang="zh-CN" dirty="0" smtClean="0">
              <a:solidFill>
                <a:srgbClr val="FF0000"/>
              </a:solidFill>
            </a:rPr>
            <a:t>contact</a:t>
          </a:r>
          <a:endParaRPr lang="zh-CN" dirty="0"/>
        </a:p>
      </dgm:t>
    </dgm:pt>
    <dgm:pt modelId="{2CAA2217-9D0D-46B5-80A9-F4D401882F35}" type="parTrans" cxnId="{E1E1F9B5-B77A-4879-BB79-979CE8A64E38}">
      <dgm:prSet/>
      <dgm:spPr/>
      <dgm:t>
        <a:bodyPr/>
        <a:lstStyle/>
        <a:p>
          <a:endParaRPr lang="zh-CN" altLang="en-US"/>
        </a:p>
      </dgm:t>
    </dgm:pt>
    <dgm:pt modelId="{EA63CBAD-F057-4D81-98CC-AFC54D0B07E2}" type="sibTrans" cxnId="{E1E1F9B5-B77A-4879-BB79-979CE8A64E38}">
      <dgm:prSet/>
      <dgm:spPr/>
      <dgm:t>
        <a:bodyPr/>
        <a:lstStyle/>
        <a:p>
          <a:endParaRPr lang="zh-CN" altLang="en-US"/>
        </a:p>
      </dgm:t>
    </dgm:pt>
    <dgm:pt modelId="{F5F4A0B5-DB06-438B-8F7A-A8B8FA8089EE}" type="pres">
      <dgm:prSet presAssocID="{708D141D-CE0E-40DC-AFB9-6574AF5D1EC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EACC3C8-D879-43CE-BBFB-1AF5708CBFC5}" type="pres">
      <dgm:prSet presAssocID="{0BFC4A9E-492F-425A-958D-2FFFBF90917A}" presName="parentLin" presStyleCnt="0"/>
      <dgm:spPr/>
    </dgm:pt>
    <dgm:pt modelId="{F3225794-B78F-47C5-BE01-08087AD99625}" type="pres">
      <dgm:prSet presAssocID="{0BFC4A9E-492F-425A-958D-2FFFBF90917A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E46998AA-7555-45E1-BBF8-4D357ADFDED8}" type="pres">
      <dgm:prSet presAssocID="{0BFC4A9E-492F-425A-958D-2FFFBF90917A}" presName="parentText" presStyleLbl="node1" presStyleIdx="0" presStyleCnt="2" custLinFactNeighborX="-5501" custLinFactNeighborY="-393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AA71932-9211-4C0C-B92F-34A0F0FAC723}" type="pres">
      <dgm:prSet presAssocID="{0BFC4A9E-492F-425A-958D-2FFFBF90917A}" presName="negativeSpace" presStyleCnt="0"/>
      <dgm:spPr/>
    </dgm:pt>
    <dgm:pt modelId="{350431E7-4752-417E-AFBE-FAFD29211FEC}" type="pres">
      <dgm:prSet presAssocID="{0BFC4A9E-492F-425A-958D-2FFFBF90917A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077762F-71A9-4DE5-A0D5-EEE84C8EF5A0}" type="pres">
      <dgm:prSet presAssocID="{C7F8E289-24E0-4D43-AC92-B76E6D36E720}" presName="spaceBetweenRectangles" presStyleCnt="0"/>
      <dgm:spPr/>
    </dgm:pt>
    <dgm:pt modelId="{5EE2FD27-1650-4ADC-87BD-5E34092A9F7B}" type="pres">
      <dgm:prSet presAssocID="{079A25A6-3A64-4280-827C-E17E5854CCAE}" presName="parentLin" presStyleCnt="0"/>
      <dgm:spPr/>
    </dgm:pt>
    <dgm:pt modelId="{E6D849DC-4C96-42D9-8EAD-F1EAA7F07DAB}" type="pres">
      <dgm:prSet presAssocID="{079A25A6-3A64-4280-827C-E17E5854CCAE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77BE5A9F-7D7C-4543-913C-BA82F8501F5B}" type="pres">
      <dgm:prSet presAssocID="{079A25A6-3A64-4280-827C-E17E5854CCAE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86DC4B7-F593-45FC-91C3-1212A41A9A4D}" type="pres">
      <dgm:prSet presAssocID="{079A25A6-3A64-4280-827C-E17E5854CCAE}" presName="negativeSpace" presStyleCnt="0"/>
      <dgm:spPr/>
    </dgm:pt>
    <dgm:pt modelId="{D0FA5CA2-A8AE-47F2-BDFF-C464FADFB908}" type="pres">
      <dgm:prSet presAssocID="{079A25A6-3A64-4280-827C-E17E5854CCAE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31EA86D-2B74-4EC4-8DDF-0EC4C6123C59}" type="presOf" srcId="{C18510EE-8F3C-4807-A5D9-6885DDAB574C}" destId="{350431E7-4752-417E-AFBE-FAFD29211FEC}" srcOrd="0" destOrd="0" presId="urn:microsoft.com/office/officeart/2005/8/layout/list1"/>
    <dgm:cxn modelId="{845D39A1-1D2D-42BB-B4F9-7B2C5E4AE356}" srcId="{708D141D-CE0E-40DC-AFB9-6574AF5D1ECF}" destId="{0BFC4A9E-492F-425A-958D-2FFFBF90917A}" srcOrd="0" destOrd="0" parTransId="{E3871D17-3DAF-4D17-A370-8102D8A0A112}" sibTransId="{C7F8E289-24E0-4D43-AC92-B76E6D36E720}"/>
    <dgm:cxn modelId="{E1A8AD70-6B70-4FB2-BA7B-481548E15F48}" type="presOf" srcId="{079A25A6-3A64-4280-827C-E17E5854CCAE}" destId="{E6D849DC-4C96-42D9-8EAD-F1EAA7F07DAB}" srcOrd="0" destOrd="0" presId="urn:microsoft.com/office/officeart/2005/8/layout/list1"/>
    <dgm:cxn modelId="{22FCF6C9-5CC7-4F8D-B454-CB9BC90FC30E}" type="presOf" srcId="{0BFC4A9E-492F-425A-958D-2FFFBF90917A}" destId="{E46998AA-7555-45E1-BBF8-4D357ADFDED8}" srcOrd="1" destOrd="0" presId="urn:microsoft.com/office/officeart/2005/8/layout/list1"/>
    <dgm:cxn modelId="{8B85338A-DE02-4136-A062-0479E041BF21}" type="presOf" srcId="{079A25A6-3A64-4280-827C-E17E5854CCAE}" destId="{77BE5A9F-7D7C-4543-913C-BA82F8501F5B}" srcOrd="1" destOrd="0" presId="urn:microsoft.com/office/officeart/2005/8/layout/list1"/>
    <dgm:cxn modelId="{B6641121-8E76-4CD9-92B8-D674F8ED07C5}" type="presOf" srcId="{28C19684-DAA4-4D1C-A303-384BE2D02991}" destId="{D0FA5CA2-A8AE-47F2-BDFF-C464FADFB908}" srcOrd="0" destOrd="0" presId="urn:microsoft.com/office/officeart/2005/8/layout/list1"/>
    <dgm:cxn modelId="{9376E87A-2D8D-47EA-A9F2-03EAAEB24C4D}" type="presOf" srcId="{708D141D-CE0E-40DC-AFB9-6574AF5D1ECF}" destId="{F5F4A0B5-DB06-438B-8F7A-A8B8FA8089EE}" srcOrd="0" destOrd="0" presId="urn:microsoft.com/office/officeart/2005/8/layout/list1"/>
    <dgm:cxn modelId="{E1E1F9B5-B77A-4879-BB79-979CE8A64E38}" srcId="{079A25A6-3A64-4280-827C-E17E5854CCAE}" destId="{28C19684-DAA4-4D1C-A303-384BE2D02991}" srcOrd="0" destOrd="0" parTransId="{2CAA2217-9D0D-46B5-80A9-F4D401882F35}" sibTransId="{EA63CBAD-F057-4D81-98CC-AFC54D0B07E2}"/>
    <dgm:cxn modelId="{F2D3040C-877C-436F-94B1-739E0DD03805}" srcId="{708D141D-CE0E-40DC-AFB9-6574AF5D1ECF}" destId="{079A25A6-3A64-4280-827C-E17E5854CCAE}" srcOrd="1" destOrd="0" parTransId="{026A1C3C-E345-4EF0-817E-AF5A370E4080}" sibTransId="{07CDE3CD-0C74-4D8E-BFA6-AD8EE1131E02}"/>
    <dgm:cxn modelId="{9F3C8837-DC8F-4EA6-AB1A-10ADB1A9164B}" type="presOf" srcId="{0BFC4A9E-492F-425A-958D-2FFFBF90917A}" destId="{F3225794-B78F-47C5-BE01-08087AD99625}" srcOrd="0" destOrd="0" presId="urn:microsoft.com/office/officeart/2005/8/layout/list1"/>
    <dgm:cxn modelId="{64D12626-CC33-44D4-8F56-DDEA2F550A1D}" srcId="{0BFC4A9E-492F-425A-958D-2FFFBF90917A}" destId="{C18510EE-8F3C-4807-A5D9-6885DDAB574C}" srcOrd="0" destOrd="0" parTransId="{56EEB171-0825-44C3-ADF3-6377DA79FE0A}" sibTransId="{6EFAB76E-F5C8-48C9-B5DE-1DB23ADCA120}"/>
    <dgm:cxn modelId="{9CED2379-C51A-4297-ABC9-73D6D1D34DC5}" type="presParOf" srcId="{F5F4A0B5-DB06-438B-8F7A-A8B8FA8089EE}" destId="{EEACC3C8-D879-43CE-BBFB-1AF5708CBFC5}" srcOrd="0" destOrd="0" presId="urn:microsoft.com/office/officeart/2005/8/layout/list1"/>
    <dgm:cxn modelId="{2AC6CD77-1F35-4159-B49D-D288186CA8E8}" type="presParOf" srcId="{EEACC3C8-D879-43CE-BBFB-1AF5708CBFC5}" destId="{F3225794-B78F-47C5-BE01-08087AD99625}" srcOrd="0" destOrd="0" presId="urn:microsoft.com/office/officeart/2005/8/layout/list1"/>
    <dgm:cxn modelId="{4180D73C-3255-4D19-8453-6DDAE36A1FEB}" type="presParOf" srcId="{EEACC3C8-D879-43CE-BBFB-1AF5708CBFC5}" destId="{E46998AA-7555-45E1-BBF8-4D357ADFDED8}" srcOrd="1" destOrd="0" presId="urn:microsoft.com/office/officeart/2005/8/layout/list1"/>
    <dgm:cxn modelId="{6D81C833-CB9A-4143-8C62-48D5A113787A}" type="presParOf" srcId="{F5F4A0B5-DB06-438B-8F7A-A8B8FA8089EE}" destId="{2AA71932-9211-4C0C-B92F-34A0F0FAC723}" srcOrd="1" destOrd="0" presId="urn:microsoft.com/office/officeart/2005/8/layout/list1"/>
    <dgm:cxn modelId="{019665B0-0543-45A2-BED8-48FD5900651E}" type="presParOf" srcId="{F5F4A0B5-DB06-438B-8F7A-A8B8FA8089EE}" destId="{350431E7-4752-417E-AFBE-FAFD29211FEC}" srcOrd="2" destOrd="0" presId="urn:microsoft.com/office/officeart/2005/8/layout/list1"/>
    <dgm:cxn modelId="{F4BDB5AE-899D-4235-95C6-A402F8A05D95}" type="presParOf" srcId="{F5F4A0B5-DB06-438B-8F7A-A8B8FA8089EE}" destId="{6077762F-71A9-4DE5-A0D5-EEE84C8EF5A0}" srcOrd="3" destOrd="0" presId="urn:microsoft.com/office/officeart/2005/8/layout/list1"/>
    <dgm:cxn modelId="{C2F28902-09FD-40B9-9613-47B29CD0C014}" type="presParOf" srcId="{F5F4A0B5-DB06-438B-8F7A-A8B8FA8089EE}" destId="{5EE2FD27-1650-4ADC-87BD-5E34092A9F7B}" srcOrd="4" destOrd="0" presId="urn:microsoft.com/office/officeart/2005/8/layout/list1"/>
    <dgm:cxn modelId="{9DB0E008-4848-4942-BBDF-DF550F108722}" type="presParOf" srcId="{5EE2FD27-1650-4ADC-87BD-5E34092A9F7B}" destId="{E6D849DC-4C96-42D9-8EAD-F1EAA7F07DAB}" srcOrd="0" destOrd="0" presId="urn:microsoft.com/office/officeart/2005/8/layout/list1"/>
    <dgm:cxn modelId="{06F31552-D636-4654-9386-A6064FFEAB51}" type="presParOf" srcId="{5EE2FD27-1650-4ADC-87BD-5E34092A9F7B}" destId="{77BE5A9F-7D7C-4543-913C-BA82F8501F5B}" srcOrd="1" destOrd="0" presId="urn:microsoft.com/office/officeart/2005/8/layout/list1"/>
    <dgm:cxn modelId="{1CA207A4-53F8-4E2D-BFD4-CBD535BCA08B}" type="presParOf" srcId="{F5F4A0B5-DB06-438B-8F7A-A8B8FA8089EE}" destId="{A86DC4B7-F593-45FC-91C3-1212A41A9A4D}" srcOrd="5" destOrd="0" presId="urn:microsoft.com/office/officeart/2005/8/layout/list1"/>
    <dgm:cxn modelId="{49058320-CBC6-40D9-B406-5468C8A9E400}" type="presParOf" srcId="{F5F4A0B5-DB06-438B-8F7A-A8B8FA8089EE}" destId="{D0FA5CA2-A8AE-47F2-BDFF-C464FADFB90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09B7D1A0-CB6A-4152-BD89-8311D62F6CD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0EFFC61-E6D5-4336-AA2F-7D2AA8E4E5B0}">
      <dgm:prSet phldrT="[文本]"/>
      <dgm:spPr/>
      <dgm:t>
        <a:bodyPr/>
        <a:lstStyle/>
        <a:p>
          <a:r>
            <a:rPr lang="en-US" dirty="0" smtClean="0"/>
            <a:t>SMTP server</a:t>
          </a:r>
          <a:endParaRPr lang="zh-CN" altLang="en-US" dirty="0"/>
        </a:p>
      </dgm:t>
    </dgm:pt>
    <dgm:pt modelId="{826E4E7D-D7F7-4DB4-BD3A-FA08D0A1B121}" type="parTrans" cxnId="{13612F2A-44C3-4AE7-AB59-7A53823579DB}">
      <dgm:prSet/>
      <dgm:spPr/>
      <dgm:t>
        <a:bodyPr/>
        <a:lstStyle/>
        <a:p>
          <a:endParaRPr lang="zh-CN" altLang="en-US"/>
        </a:p>
      </dgm:t>
    </dgm:pt>
    <dgm:pt modelId="{96373038-5E87-434F-9485-AB688BAF62AF}" type="sibTrans" cxnId="{13612F2A-44C3-4AE7-AB59-7A53823579DB}">
      <dgm:prSet/>
      <dgm:spPr/>
      <dgm:t>
        <a:bodyPr/>
        <a:lstStyle/>
        <a:p>
          <a:endParaRPr lang="zh-CN" altLang="en-US"/>
        </a:p>
      </dgm:t>
    </dgm:pt>
    <dgm:pt modelId="{F041FCCD-DB5A-4351-901E-9AE23640A608}">
      <dgm:prSet/>
      <dgm:spPr/>
      <dgm:t>
        <a:bodyPr/>
        <a:lstStyle/>
        <a:p>
          <a:r>
            <a:rPr lang="en-US" dirty="0" smtClean="0"/>
            <a:t>POP server</a:t>
          </a:r>
          <a:endParaRPr lang="zh-CN" altLang="en-US" dirty="0"/>
        </a:p>
      </dgm:t>
    </dgm:pt>
    <dgm:pt modelId="{264EB1A0-526C-4108-8BD2-30BBEC6760B0}" type="parTrans" cxnId="{420769C3-A95F-40BE-8ABA-03A8AAAF0AE8}">
      <dgm:prSet/>
      <dgm:spPr/>
      <dgm:t>
        <a:bodyPr/>
        <a:lstStyle/>
        <a:p>
          <a:endParaRPr lang="zh-CN" altLang="en-US"/>
        </a:p>
      </dgm:t>
    </dgm:pt>
    <dgm:pt modelId="{F4C35188-D377-4609-B29B-5428069167D7}" type="sibTrans" cxnId="{420769C3-A95F-40BE-8ABA-03A8AAAF0AE8}">
      <dgm:prSet/>
      <dgm:spPr/>
      <dgm:t>
        <a:bodyPr/>
        <a:lstStyle/>
        <a:p>
          <a:endParaRPr lang="zh-CN" altLang="en-US"/>
        </a:p>
      </dgm:t>
    </dgm:pt>
    <dgm:pt modelId="{A3B9B7A6-BB2D-4C49-92E7-CF6F92F0F6AE}">
      <dgm:prSet phldrT="[文本]"/>
      <dgm:spPr/>
      <dgm:t>
        <a:bodyPr/>
        <a:lstStyle/>
        <a:p>
          <a:r>
            <a:rPr lang="en-US" dirty="0" smtClean="0"/>
            <a:t>It receives the mail message on TCP 25</a:t>
          </a:r>
          <a:endParaRPr lang="zh-CN" altLang="en-US" dirty="0"/>
        </a:p>
      </dgm:t>
    </dgm:pt>
    <dgm:pt modelId="{F7C405C2-F0D9-4960-975F-A69CB58E947F}" type="parTrans" cxnId="{5BC3A7FC-B347-48D8-B592-0344F8BD0CBD}">
      <dgm:prSet/>
      <dgm:spPr/>
      <dgm:t>
        <a:bodyPr/>
        <a:lstStyle/>
        <a:p>
          <a:endParaRPr lang="zh-CN" altLang="en-US"/>
        </a:p>
      </dgm:t>
    </dgm:pt>
    <dgm:pt modelId="{02AC9555-96E1-45DD-8154-7CECCB868331}" type="sibTrans" cxnId="{5BC3A7FC-B347-48D8-B592-0344F8BD0CBD}">
      <dgm:prSet/>
      <dgm:spPr/>
      <dgm:t>
        <a:bodyPr/>
        <a:lstStyle/>
        <a:p>
          <a:endParaRPr lang="zh-CN" altLang="en-US"/>
        </a:p>
      </dgm:t>
    </dgm:pt>
    <dgm:pt modelId="{B37293BE-1B5B-42A5-B109-D45EC54DC9C3}">
      <dgm:prSet/>
      <dgm:spPr/>
      <dgm:t>
        <a:bodyPr/>
        <a:lstStyle/>
        <a:p>
          <a:r>
            <a:rPr lang="en-US" dirty="0" smtClean="0"/>
            <a:t>It replies the mail message on TCP 110</a:t>
          </a:r>
          <a:endParaRPr lang="zh-CN" altLang="en-US" dirty="0"/>
        </a:p>
      </dgm:t>
    </dgm:pt>
    <dgm:pt modelId="{BD3EC787-A0E8-41BE-A009-80A93FC9D690}" type="parTrans" cxnId="{1DE6094E-AA8A-4167-870E-8667369DEC40}">
      <dgm:prSet/>
      <dgm:spPr/>
      <dgm:t>
        <a:bodyPr/>
        <a:lstStyle/>
        <a:p>
          <a:endParaRPr lang="zh-CN" altLang="en-US"/>
        </a:p>
      </dgm:t>
    </dgm:pt>
    <dgm:pt modelId="{23F43DAC-9EB6-4067-9535-03519E297383}" type="sibTrans" cxnId="{1DE6094E-AA8A-4167-870E-8667369DEC40}">
      <dgm:prSet/>
      <dgm:spPr/>
      <dgm:t>
        <a:bodyPr/>
        <a:lstStyle/>
        <a:p>
          <a:endParaRPr lang="zh-CN" altLang="en-US"/>
        </a:p>
      </dgm:t>
    </dgm:pt>
    <dgm:pt modelId="{375EC14D-2E9B-4F8A-B631-4B2F97C774F9}">
      <dgm:prSet/>
      <dgm:spPr/>
      <dgm:t>
        <a:bodyPr/>
        <a:lstStyle/>
        <a:p>
          <a:r>
            <a:rPr lang="en-US" b="1" dirty="0" smtClean="0"/>
            <a:t>Web Mail Access Server</a:t>
          </a:r>
          <a:endParaRPr lang="zh-CN" altLang="en-US" dirty="0"/>
        </a:p>
      </dgm:t>
    </dgm:pt>
    <dgm:pt modelId="{9AFAA420-A25A-49E5-80AD-9D3D022448ED}" type="parTrans" cxnId="{478AB088-1A5A-4174-AB7C-479A226B85CB}">
      <dgm:prSet/>
      <dgm:spPr/>
    </dgm:pt>
    <dgm:pt modelId="{77A5C8D6-2DC3-4D1F-BEA5-5EE1BCB460FF}" type="sibTrans" cxnId="{478AB088-1A5A-4174-AB7C-479A226B85CB}">
      <dgm:prSet/>
      <dgm:spPr/>
    </dgm:pt>
    <dgm:pt modelId="{39FDA735-19FF-4079-9837-BFCCCB1DEAE2}">
      <dgm:prSet/>
      <dgm:spPr/>
      <dgm:t>
        <a:bodyPr/>
        <a:lstStyle/>
        <a:p>
          <a:r>
            <a:rPr lang="en-US" altLang="zh-CN" dirty="0" smtClean="0"/>
            <a:t>It combined SMTP server and POP server</a:t>
          </a:r>
          <a:endParaRPr lang="zh-CN" altLang="en-US" dirty="0"/>
        </a:p>
      </dgm:t>
    </dgm:pt>
    <dgm:pt modelId="{963BE623-7AE3-445C-825F-4C6CE6C5AA83}" type="parTrans" cxnId="{A8049E6E-4E61-4131-9CB6-FC5484A841E6}">
      <dgm:prSet/>
      <dgm:spPr/>
    </dgm:pt>
    <dgm:pt modelId="{26930F9C-3451-440C-A4B8-13CA102D4042}" type="sibTrans" cxnId="{A8049E6E-4E61-4131-9CB6-FC5484A841E6}">
      <dgm:prSet/>
      <dgm:spPr/>
    </dgm:pt>
    <dgm:pt modelId="{637D8BC5-25C5-4B0F-9BDB-3F4155A902D4}" type="pres">
      <dgm:prSet presAssocID="{09B7D1A0-CB6A-4152-BD89-8311D62F6CD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56BC514-A309-442D-9954-32AE4B3746C7}" type="pres">
      <dgm:prSet presAssocID="{F0EFFC61-E6D5-4336-AA2F-7D2AA8E4E5B0}" presName="parentLin" presStyleCnt="0"/>
      <dgm:spPr/>
    </dgm:pt>
    <dgm:pt modelId="{C121927C-74C2-45CB-925B-F5CE6F45E69E}" type="pres">
      <dgm:prSet presAssocID="{F0EFFC61-E6D5-4336-AA2F-7D2AA8E4E5B0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7B8ABA83-2F8A-4C09-A9E3-E00A9D48BAFE}" type="pres">
      <dgm:prSet presAssocID="{F0EFFC61-E6D5-4336-AA2F-7D2AA8E4E5B0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2E61DE9-255D-40FE-80D4-DC8C14FC9007}" type="pres">
      <dgm:prSet presAssocID="{F0EFFC61-E6D5-4336-AA2F-7D2AA8E4E5B0}" presName="negativeSpace" presStyleCnt="0"/>
      <dgm:spPr/>
    </dgm:pt>
    <dgm:pt modelId="{0A7AB9D8-A0E8-4344-8B1E-B25A4708533E}" type="pres">
      <dgm:prSet presAssocID="{F0EFFC61-E6D5-4336-AA2F-7D2AA8E4E5B0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4585722-1363-40C8-AD7C-89E55074DC06}" type="pres">
      <dgm:prSet presAssocID="{96373038-5E87-434F-9485-AB688BAF62AF}" presName="spaceBetweenRectangles" presStyleCnt="0"/>
      <dgm:spPr/>
    </dgm:pt>
    <dgm:pt modelId="{2638BC5B-66C7-412E-AF4C-0DFEDFE3D4DA}" type="pres">
      <dgm:prSet presAssocID="{F041FCCD-DB5A-4351-901E-9AE23640A608}" presName="parentLin" presStyleCnt="0"/>
      <dgm:spPr/>
    </dgm:pt>
    <dgm:pt modelId="{EE30B2FB-2367-4B2F-BDD7-479B2F81E8A4}" type="pres">
      <dgm:prSet presAssocID="{F041FCCD-DB5A-4351-901E-9AE23640A608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C93D6BB5-50DF-4582-B71B-9AC1C486A707}" type="pres">
      <dgm:prSet presAssocID="{F041FCCD-DB5A-4351-901E-9AE23640A608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06E10B7-8F6D-47F4-BAAC-CE3955D65416}" type="pres">
      <dgm:prSet presAssocID="{F041FCCD-DB5A-4351-901E-9AE23640A608}" presName="negativeSpace" presStyleCnt="0"/>
      <dgm:spPr/>
    </dgm:pt>
    <dgm:pt modelId="{70E1B2DE-3D3C-407A-BA00-A82EE78C7BD7}" type="pres">
      <dgm:prSet presAssocID="{F041FCCD-DB5A-4351-901E-9AE23640A608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A40A73E-E9DB-40CF-A21A-0495658A4482}" type="pres">
      <dgm:prSet presAssocID="{F4C35188-D377-4609-B29B-5428069167D7}" presName="spaceBetweenRectangles" presStyleCnt="0"/>
      <dgm:spPr/>
    </dgm:pt>
    <dgm:pt modelId="{86FDB55E-6B6B-4851-A256-3865E2049A52}" type="pres">
      <dgm:prSet presAssocID="{375EC14D-2E9B-4F8A-B631-4B2F97C774F9}" presName="parentLin" presStyleCnt="0"/>
      <dgm:spPr/>
    </dgm:pt>
    <dgm:pt modelId="{79C07230-B1C6-4E9E-84E9-C202C2CEABBF}" type="pres">
      <dgm:prSet presAssocID="{375EC14D-2E9B-4F8A-B631-4B2F97C774F9}" presName="parentLeftMargin" presStyleLbl="node1" presStyleIdx="1" presStyleCnt="3"/>
      <dgm:spPr/>
      <dgm:t>
        <a:bodyPr/>
        <a:lstStyle/>
        <a:p>
          <a:endParaRPr lang="zh-CN" altLang="en-US"/>
        </a:p>
      </dgm:t>
    </dgm:pt>
    <dgm:pt modelId="{006E6AE3-A804-4E5E-821F-E5EDA3273B9A}" type="pres">
      <dgm:prSet presAssocID="{375EC14D-2E9B-4F8A-B631-4B2F97C774F9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C4080F5-58D8-4C52-9105-8FBA769E68BF}" type="pres">
      <dgm:prSet presAssocID="{375EC14D-2E9B-4F8A-B631-4B2F97C774F9}" presName="negativeSpace" presStyleCnt="0"/>
      <dgm:spPr/>
    </dgm:pt>
    <dgm:pt modelId="{F5F258DC-A076-417A-A90F-8B468ED96B31}" type="pres">
      <dgm:prSet presAssocID="{375EC14D-2E9B-4F8A-B631-4B2F97C774F9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331F079-BE2C-48CE-B1A8-77730FC9B1A1}" type="presOf" srcId="{F041FCCD-DB5A-4351-901E-9AE23640A608}" destId="{C93D6BB5-50DF-4582-B71B-9AC1C486A707}" srcOrd="1" destOrd="0" presId="urn:microsoft.com/office/officeart/2005/8/layout/list1"/>
    <dgm:cxn modelId="{420769C3-A95F-40BE-8ABA-03A8AAAF0AE8}" srcId="{09B7D1A0-CB6A-4152-BD89-8311D62F6CDA}" destId="{F041FCCD-DB5A-4351-901E-9AE23640A608}" srcOrd="1" destOrd="0" parTransId="{264EB1A0-526C-4108-8BD2-30BBEC6760B0}" sibTransId="{F4C35188-D377-4609-B29B-5428069167D7}"/>
    <dgm:cxn modelId="{A7F81787-B914-478E-8A36-7B9AE59F8700}" type="presOf" srcId="{09B7D1A0-CB6A-4152-BD89-8311D62F6CDA}" destId="{637D8BC5-25C5-4B0F-9BDB-3F4155A902D4}" srcOrd="0" destOrd="0" presId="urn:microsoft.com/office/officeart/2005/8/layout/list1"/>
    <dgm:cxn modelId="{86A5A6E9-CFD2-49F0-B239-1B0800C6EB70}" type="presOf" srcId="{B37293BE-1B5B-42A5-B109-D45EC54DC9C3}" destId="{70E1B2DE-3D3C-407A-BA00-A82EE78C7BD7}" srcOrd="0" destOrd="0" presId="urn:microsoft.com/office/officeart/2005/8/layout/list1"/>
    <dgm:cxn modelId="{13612F2A-44C3-4AE7-AB59-7A53823579DB}" srcId="{09B7D1A0-CB6A-4152-BD89-8311D62F6CDA}" destId="{F0EFFC61-E6D5-4336-AA2F-7D2AA8E4E5B0}" srcOrd="0" destOrd="0" parTransId="{826E4E7D-D7F7-4DB4-BD3A-FA08D0A1B121}" sibTransId="{96373038-5E87-434F-9485-AB688BAF62AF}"/>
    <dgm:cxn modelId="{4FF02EA4-057B-4D76-B288-A94E7E6C334F}" type="presOf" srcId="{375EC14D-2E9B-4F8A-B631-4B2F97C774F9}" destId="{006E6AE3-A804-4E5E-821F-E5EDA3273B9A}" srcOrd="1" destOrd="0" presId="urn:microsoft.com/office/officeart/2005/8/layout/list1"/>
    <dgm:cxn modelId="{5BC3A7FC-B347-48D8-B592-0344F8BD0CBD}" srcId="{F0EFFC61-E6D5-4336-AA2F-7D2AA8E4E5B0}" destId="{A3B9B7A6-BB2D-4C49-92E7-CF6F92F0F6AE}" srcOrd="0" destOrd="0" parTransId="{F7C405C2-F0D9-4960-975F-A69CB58E947F}" sibTransId="{02AC9555-96E1-45DD-8154-7CECCB868331}"/>
    <dgm:cxn modelId="{4C2D0ED4-FD6D-4687-AA7E-D947F3101037}" type="presOf" srcId="{A3B9B7A6-BB2D-4C49-92E7-CF6F92F0F6AE}" destId="{0A7AB9D8-A0E8-4344-8B1E-B25A4708533E}" srcOrd="0" destOrd="0" presId="urn:microsoft.com/office/officeart/2005/8/layout/list1"/>
    <dgm:cxn modelId="{A8049E6E-4E61-4131-9CB6-FC5484A841E6}" srcId="{375EC14D-2E9B-4F8A-B631-4B2F97C774F9}" destId="{39FDA735-19FF-4079-9837-BFCCCB1DEAE2}" srcOrd="0" destOrd="0" parTransId="{963BE623-7AE3-445C-825F-4C6CE6C5AA83}" sibTransId="{26930F9C-3451-440C-A4B8-13CA102D4042}"/>
    <dgm:cxn modelId="{1DE6094E-AA8A-4167-870E-8667369DEC40}" srcId="{F041FCCD-DB5A-4351-901E-9AE23640A608}" destId="{B37293BE-1B5B-42A5-B109-D45EC54DC9C3}" srcOrd="0" destOrd="0" parTransId="{BD3EC787-A0E8-41BE-A009-80A93FC9D690}" sibTransId="{23F43DAC-9EB6-4067-9535-03519E297383}"/>
    <dgm:cxn modelId="{8757BA85-15E1-4DDD-812D-60423400C4CC}" type="presOf" srcId="{F041FCCD-DB5A-4351-901E-9AE23640A608}" destId="{EE30B2FB-2367-4B2F-BDD7-479B2F81E8A4}" srcOrd="0" destOrd="0" presId="urn:microsoft.com/office/officeart/2005/8/layout/list1"/>
    <dgm:cxn modelId="{FA761C0F-DFF1-476A-AC14-04445C66457B}" type="presOf" srcId="{F0EFFC61-E6D5-4336-AA2F-7D2AA8E4E5B0}" destId="{C121927C-74C2-45CB-925B-F5CE6F45E69E}" srcOrd="0" destOrd="0" presId="urn:microsoft.com/office/officeart/2005/8/layout/list1"/>
    <dgm:cxn modelId="{478AB088-1A5A-4174-AB7C-479A226B85CB}" srcId="{09B7D1A0-CB6A-4152-BD89-8311D62F6CDA}" destId="{375EC14D-2E9B-4F8A-B631-4B2F97C774F9}" srcOrd="2" destOrd="0" parTransId="{9AFAA420-A25A-49E5-80AD-9D3D022448ED}" sibTransId="{77A5C8D6-2DC3-4D1F-BEA5-5EE1BCB460FF}"/>
    <dgm:cxn modelId="{8480E834-DBE8-412D-9AA6-D418D47826DA}" type="presOf" srcId="{375EC14D-2E9B-4F8A-B631-4B2F97C774F9}" destId="{79C07230-B1C6-4E9E-84E9-C202C2CEABBF}" srcOrd="0" destOrd="0" presId="urn:microsoft.com/office/officeart/2005/8/layout/list1"/>
    <dgm:cxn modelId="{58D07309-540A-4AB3-9014-79626A7F17FF}" type="presOf" srcId="{F0EFFC61-E6D5-4336-AA2F-7D2AA8E4E5B0}" destId="{7B8ABA83-2F8A-4C09-A9E3-E00A9D48BAFE}" srcOrd="1" destOrd="0" presId="urn:microsoft.com/office/officeart/2005/8/layout/list1"/>
    <dgm:cxn modelId="{302230D3-FB7C-49FD-B528-D369B6759E01}" type="presOf" srcId="{39FDA735-19FF-4079-9837-BFCCCB1DEAE2}" destId="{F5F258DC-A076-417A-A90F-8B468ED96B31}" srcOrd="0" destOrd="0" presId="urn:microsoft.com/office/officeart/2005/8/layout/list1"/>
    <dgm:cxn modelId="{F57215D3-032D-48E6-BA8E-3A79783441F1}" type="presParOf" srcId="{637D8BC5-25C5-4B0F-9BDB-3F4155A902D4}" destId="{956BC514-A309-442D-9954-32AE4B3746C7}" srcOrd="0" destOrd="0" presId="urn:microsoft.com/office/officeart/2005/8/layout/list1"/>
    <dgm:cxn modelId="{198A06CC-94D4-460F-B467-9CBB5E226511}" type="presParOf" srcId="{956BC514-A309-442D-9954-32AE4B3746C7}" destId="{C121927C-74C2-45CB-925B-F5CE6F45E69E}" srcOrd="0" destOrd="0" presId="urn:microsoft.com/office/officeart/2005/8/layout/list1"/>
    <dgm:cxn modelId="{042BCF66-AF32-475B-A1EE-7371CA147616}" type="presParOf" srcId="{956BC514-A309-442D-9954-32AE4B3746C7}" destId="{7B8ABA83-2F8A-4C09-A9E3-E00A9D48BAFE}" srcOrd="1" destOrd="0" presId="urn:microsoft.com/office/officeart/2005/8/layout/list1"/>
    <dgm:cxn modelId="{63001C01-9931-411E-988F-CB21A6769A43}" type="presParOf" srcId="{637D8BC5-25C5-4B0F-9BDB-3F4155A902D4}" destId="{12E61DE9-255D-40FE-80D4-DC8C14FC9007}" srcOrd="1" destOrd="0" presId="urn:microsoft.com/office/officeart/2005/8/layout/list1"/>
    <dgm:cxn modelId="{30149650-D18F-4394-BA6C-0FFB770B4F6F}" type="presParOf" srcId="{637D8BC5-25C5-4B0F-9BDB-3F4155A902D4}" destId="{0A7AB9D8-A0E8-4344-8B1E-B25A4708533E}" srcOrd="2" destOrd="0" presId="urn:microsoft.com/office/officeart/2005/8/layout/list1"/>
    <dgm:cxn modelId="{374DAB04-73D8-43A2-96CF-559FAF3B1136}" type="presParOf" srcId="{637D8BC5-25C5-4B0F-9BDB-3F4155A902D4}" destId="{E4585722-1363-40C8-AD7C-89E55074DC06}" srcOrd="3" destOrd="0" presId="urn:microsoft.com/office/officeart/2005/8/layout/list1"/>
    <dgm:cxn modelId="{1CCE6F56-F7FF-42AD-A5A1-FD0E59C2AD98}" type="presParOf" srcId="{637D8BC5-25C5-4B0F-9BDB-3F4155A902D4}" destId="{2638BC5B-66C7-412E-AF4C-0DFEDFE3D4DA}" srcOrd="4" destOrd="0" presId="urn:microsoft.com/office/officeart/2005/8/layout/list1"/>
    <dgm:cxn modelId="{1F5AF009-E6DC-4C67-9237-286B2B13288E}" type="presParOf" srcId="{2638BC5B-66C7-412E-AF4C-0DFEDFE3D4DA}" destId="{EE30B2FB-2367-4B2F-BDD7-479B2F81E8A4}" srcOrd="0" destOrd="0" presId="urn:microsoft.com/office/officeart/2005/8/layout/list1"/>
    <dgm:cxn modelId="{185CF9FB-D613-43FE-B440-1C5827FBB7B6}" type="presParOf" srcId="{2638BC5B-66C7-412E-AF4C-0DFEDFE3D4DA}" destId="{C93D6BB5-50DF-4582-B71B-9AC1C486A707}" srcOrd="1" destOrd="0" presId="urn:microsoft.com/office/officeart/2005/8/layout/list1"/>
    <dgm:cxn modelId="{45989EFC-B3AC-4E9F-B7CD-22804A80F4AE}" type="presParOf" srcId="{637D8BC5-25C5-4B0F-9BDB-3F4155A902D4}" destId="{906E10B7-8F6D-47F4-BAAC-CE3955D65416}" srcOrd="5" destOrd="0" presId="urn:microsoft.com/office/officeart/2005/8/layout/list1"/>
    <dgm:cxn modelId="{474E6890-7636-4FC7-9120-EC347DC72384}" type="presParOf" srcId="{637D8BC5-25C5-4B0F-9BDB-3F4155A902D4}" destId="{70E1B2DE-3D3C-407A-BA00-A82EE78C7BD7}" srcOrd="6" destOrd="0" presId="urn:microsoft.com/office/officeart/2005/8/layout/list1"/>
    <dgm:cxn modelId="{04396396-BA98-4AEF-B42A-14FE1ADF5EF3}" type="presParOf" srcId="{637D8BC5-25C5-4B0F-9BDB-3F4155A902D4}" destId="{CA40A73E-E9DB-40CF-A21A-0495658A4482}" srcOrd="7" destOrd="0" presId="urn:microsoft.com/office/officeart/2005/8/layout/list1"/>
    <dgm:cxn modelId="{B526F31B-C490-4FAB-91AA-EC44E45AA96E}" type="presParOf" srcId="{637D8BC5-25C5-4B0F-9BDB-3F4155A902D4}" destId="{86FDB55E-6B6B-4851-A256-3865E2049A52}" srcOrd="8" destOrd="0" presId="urn:microsoft.com/office/officeart/2005/8/layout/list1"/>
    <dgm:cxn modelId="{A4C0F40D-0814-4B62-838E-F4F81C60F45F}" type="presParOf" srcId="{86FDB55E-6B6B-4851-A256-3865E2049A52}" destId="{79C07230-B1C6-4E9E-84E9-C202C2CEABBF}" srcOrd="0" destOrd="0" presId="urn:microsoft.com/office/officeart/2005/8/layout/list1"/>
    <dgm:cxn modelId="{ABA51E8A-826B-4C2B-B516-A183359A308F}" type="presParOf" srcId="{86FDB55E-6B6B-4851-A256-3865E2049A52}" destId="{006E6AE3-A804-4E5E-821F-E5EDA3273B9A}" srcOrd="1" destOrd="0" presId="urn:microsoft.com/office/officeart/2005/8/layout/list1"/>
    <dgm:cxn modelId="{8E38D194-0B38-4C8F-9399-EE01965AC510}" type="presParOf" srcId="{637D8BC5-25C5-4B0F-9BDB-3F4155A902D4}" destId="{0C4080F5-58D8-4C52-9105-8FBA769E68BF}" srcOrd="9" destOrd="0" presId="urn:microsoft.com/office/officeart/2005/8/layout/list1"/>
    <dgm:cxn modelId="{E9EB64C3-AECF-491C-B8F2-E15AE328F40F}" type="presParOf" srcId="{637D8BC5-25C5-4B0F-9BDB-3F4155A902D4}" destId="{F5F258DC-A076-417A-A90F-8B468ED96B3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C29D27B1-7995-4060-97F8-8005EBBD4C1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10ABA47-3103-481F-8C68-A97A41E5178F}">
      <dgm:prSet/>
      <dgm:spPr/>
      <dgm:t>
        <a:bodyPr/>
        <a:lstStyle/>
        <a:p>
          <a:r>
            <a:rPr lang="en-US" dirty="0" smtClean="0"/>
            <a:t>A Header Section</a:t>
          </a:r>
          <a:endParaRPr lang="zh-CN" altLang="en-US" dirty="0"/>
        </a:p>
      </dgm:t>
    </dgm:pt>
    <dgm:pt modelId="{15AFCF5C-652F-47E7-A4DA-1BA7C51B6ED4}" type="parTrans" cxnId="{8C81A2B9-7077-429C-8014-3E18C4073715}">
      <dgm:prSet/>
      <dgm:spPr/>
      <dgm:t>
        <a:bodyPr/>
        <a:lstStyle/>
        <a:p>
          <a:endParaRPr lang="zh-CN" altLang="en-US"/>
        </a:p>
      </dgm:t>
    </dgm:pt>
    <dgm:pt modelId="{E8DA19B7-1494-4059-8CB5-F418DB6E891A}" type="sibTrans" cxnId="{8C81A2B9-7077-429C-8014-3E18C4073715}">
      <dgm:prSet/>
      <dgm:spPr/>
      <dgm:t>
        <a:bodyPr/>
        <a:lstStyle/>
        <a:p>
          <a:endParaRPr lang="zh-CN" altLang="en-US"/>
        </a:p>
      </dgm:t>
    </dgm:pt>
    <dgm:pt modelId="{62ABD1DA-A168-4CFE-B5F0-0D9304ECBDC3}">
      <dgm:prSet/>
      <dgm:spPr/>
      <dgm:t>
        <a:bodyPr/>
        <a:lstStyle/>
        <a:p>
          <a:pPr rtl="0"/>
          <a:r>
            <a:rPr lang="en-US" dirty="0" smtClean="0"/>
            <a:t>RFC2822 Mail Message Format</a:t>
          </a:r>
          <a:endParaRPr lang="zh-CN" dirty="0"/>
        </a:p>
      </dgm:t>
    </dgm:pt>
    <dgm:pt modelId="{B9B5E49C-B5FF-42D5-AB33-5B3D9FE794EF}" type="parTrans" cxnId="{8C5B307B-5B7D-4D63-8552-FEB08F7AB419}">
      <dgm:prSet/>
      <dgm:spPr/>
      <dgm:t>
        <a:bodyPr/>
        <a:lstStyle/>
        <a:p>
          <a:endParaRPr lang="zh-CN" altLang="en-US"/>
        </a:p>
      </dgm:t>
    </dgm:pt>
    <dgm:pt modelId="{D31A271C-F0B0-4A26-B3BE-2B1B5A0EC613}" type="sibTrans" cxnId="{8C5B307B-5B7D-4D63-8552-FEB08F7AB419}">
      <dgm:prSet/>
      <dgm:spPr/>
      <dgm:t>
        <a:bodyPr/>
        <a:lstStyle/>
        <a:p>
          <a:endParaRPr lang="zh-CN" altLang="en-US"/>
        </a:p>
      </dgm:t>
    </dgm:pt>
    <dgm:pt modelId="{372CB281-E796-47D1-AA97-2E9FB977784D}">
      <dgm:prSet/>
      <dgm:spPr/>
      <dgm:t>
        <a:bodyPr/>
        <a:lstStyle/>
        <a:p>
          <a:r>
            <a:rPr lang="en-US" dirty="0" smtClean="0"/>
            <a:t>A blank line</a:t>
          </a:r>
          <a:endParaRPr lang="zh-CN" dirty="0"/>
        </a:p>
      </dgm:t>
    </dgm:pt>
    <dgm:pt modelId="{5AD0F52F-C410-4E71-8CA4-1C8D9782E8C4}" type="parTrans" cxnId="{7C390ECC-9896-4988-A84B-4E3A724690FB}">
      <dgm:prSet/>
      <dgm:spPr/>
      <dgm:t>
        <a:bodyPr/>
        <a:lstStyle/>
        <a:p>
          <a:endParaRPr lang="zh-CN" altLang="en-US"/>
        </a:p>
      </dgm:t>
    </dgm:pt>
    <dgm:pt modelId="{8B5BCBB4-2B78-496E-BE79-07BEB5739387}" type="sibTrans" cxnId="{7C390ECC-9896-4988-A84B-4E3A724690FB}">
      <dgm:prSet/>
      <dgm:spPr/>
      <dgm:t>
        <a:bodyPr/>
        <a:lstStyle/>
        <a:p>
          <a:endParaRPr lang="zh-CN" altLang="en-US"/>
        </a:p>
      </dgm:t>
    </dgm:pt>
    <dgm:pt modelId="{1F6761E9-D3F3-4F1D-B005-40139D85706C}">
      <dgm:prSet/>
      <dgm:spPr/>
      <dgm:t>
        <a:bodyPr/>
        <a:lstStyle/>
        <a:p>
          <a:r>
            <a:rPr lang="en-US" dirty="0" smtClean="0"/>
            <a:t>A body</a:t>
          </a:r>
          <a:endParaRPr lang="zh-CN" altLang="en-US" dirty="0"/>
        </a:p>
      </dgm:t>
    </dgm:pt>
    <dgm:pt modelId="{428F7D52-27AC-401E-B065-9FEE2A6E79E2}" type="parTrans" cxnId="{DB2E671F-4115-4C3E-AF39-BB7408137FF3}">
      <dgm:prSet/>
      <dgm:spPr/>
      <dgm:t>
        <a:bodyPr/>
        <a:lstStyle/>
        <a:p>
          <a:endParaRPr lang="zh-CN" altLang="en-US"/>
        </a:p>
      </dgm:t>
    </dgm:pt>
    <dgm:pt modelId="{317B7D23-CC00-400B-AD3D-162F12F9BEC0}" type="sibTrans" cxnId="{DB2E671F-4115-4C3E-AF39-BB7408137FF3}">
      <dgm:prSet/>
      <dgm:spPr/>
      <dgm:t>
        <a:bodyPr/>
        <a:lstStyle/>
        <a:p>
          <a:endParaRPr lang="zh-CN" altLang="en-US"/>
        </a:p>
      </dgm:t>
    </dgm:pt>
    <dgm:pt modelId="{A80A467B-2C26-4365-86F2-45BCDB48A277}">
      <dgm:prSet/>
      <dgm:spPr/>
      <dgm:t>
        <a:bodyPr/>
        <a:lstStyle/>
        <a:p>
          <a:r>
            <a:rPr lang="en-US" dirty="0" smtClean="0"/>
            <a:t>It contains information about the sender</a:t>
          </a:r>
          <a:r>
            <a:rPr lang="zh-CN" dirty="0" smtClean="0"/>
            <a:t>、</a:t>
          </a:r>
          <a:r>
            <a:rPr lang="en-US" dirty="0" smtClean="0"/>
            <a:t>recipient and contents of the message</a:t>
          </a:r>
          <a:endParaRPr lang="zh-CN" altLang="en-US" dirty="0"/>
        </a:p>
      </dgm:t>
    </dgm:pt>
    <dgm:pt modelId="{CD613DE8-25D5-4516-9229-4359FAE18654}" type="parTrans" cxnId="{25C4307C-5281-4A2B-8725-81FB706FD39E}">
      <dgm:prSet/>
      <dgm:spPr/>
      <dgm:t>
        <a:bodyPr/>
        <a:lstStyle/>
        <a:p>
          <a:endParaRPr lang="zh-CN" altLang="en-US"/>
        </a:p>
      </dgm:t>
    </dgm:pt>
    <dgm:pt modelId="{F34C7699-1ED6-4DFD-84C5-5753CD0F1968}" type="sibTrans" cxnId="{25C4307C-5281-4A2B-8725-81FB706FD39E}">
      <dgm:prSet/>
      <dgm:spPr/>
      <dgm:t>
        <a:bodyPr/>
        <a:lstStyle/>
        <a:p>
          <a:endParaRPr lang="zh-CN" altLang="en-US"/>
        </a:p>
      </dgm:t>
    </dgm:pt>
    <dgm:pt modelId="{FE7A1284-2833-4D4E-9A62-1EF5E6EFA333}">
      <dgm:prSet/>
      <dgm:spPr/>
      <dgm:t>
        <a:bodyPr/>
        <a:lstStyle/>
        <a:p>
          <a:r>
            <a:rPr lang="en-US" dirty="0" smtClean="0"/>
            <a:t>It contains the mail message that is restricted to text</a:t>
          </a:r>
          <a:endParaRPr lang="zh-CN" altLang="en-US" dirty="0"/>
        </a:p>
      </dgm:t>
    </dgm:pt>
    <dgm:pt modelId="{B0D75C76-F59E-48ED-A7E4-65017511CE9F}" type="parTrans" cxnId="{892127A0-8DCE-4BCE-9468-EFA7D780202E}">
      <dgm:prSet/>
      <dgm:spPr/>
      <dgm:t>
        <a:bodyPr/>
        <a:lstStyle/>
        <a:p>
          <a:endParaRPr lang="zh-CN" altLang="en-US"/>
        </a:p>
      </dgm:t>
    </dgm:pt>
    <dgm:pt modelId="{1AF7314E-880D-4678-B981-144E188A6D95}" type="sibTrans" cxnId="{892127A0-8DCE-4BCE-9468-EFA7D780202E}">
      <dgm:prSet/>
      <dgm:spPr/>
      <dgm:t>
        <a:bodyPr/>
        <a:lstStyle/>
        <a:p>
          <a:endParaRPr lang="zh-CN" altLang="en-US"/>
        </a:p>
      </dgm:t>
    </dgm:pt>
    <dgm:pt modelId="{95C0525A-57A1-43A6-A922-CE83019AED27}">
      <dgm:prSet/>
      <dgm:spPr/>
      <dgm:t>
        <a:bodyPr/>
        <a:lstStyle/>
        <a:p>
          <a:r>
            <a:rPr lang="en-US" dirty="0" err="1" smtClean="0"/>
            <a:t>Keyword:information</a:t>
          </a:r>
          <a:endParaRPr lang="zh-CN" altLang="en-US" dirty="0"/>
        </a:p>
      </dgm:t>
    </dgm:pt>
    <dgm:pt modelId="{90A0EEDC-AD24-43EA-8A6E-3F55FCC3C59F}" type="parTrans" cxnId="{939B6595-047E-49C9-8AB3-DB0FD9205DF1}">
      <dgm:prSet/>
      <dgm:spPr/>
      <dgm:t>
        <a:bodyPr/>
        <a:lstStyle/>
        <a:p>
          <a:endParaRPr lang="zh-CN" altLang="en-US"/>
        </a:p>
      </dgm:t>
    </dgm:pt>
    <dgm:pt modelId="{7590DA01-0BB0-4152-918F-D9BF27EBCB6B}" type="sibTrans" cxnId="{939B6595-047E-49C9-8AB3-DB0FD9205DF1}">
      <dgm:prSet/>
      <dgm:spPr/>
      <dgm:t>
        <a:bodyPr/>
        <a:lstStyle/>
        <a:p>
          <a:endParaRPr lang="zh-CN" altLang="en-US"/>
        </a:p>
      </dgm:t>
    </dgm:pt>
    <dgm:pt modelId="{FE097832-0302-4354-A916-876A977BBC07}" type="pres">
      <dgm:prSet presAssocID="{C29D27B1-7995-4060-97F8-8005EBBD4C1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D57A964-71AF-4ED0-B01A-A996EA915961}" type="pres">
      <dgm:prSet presAssocID="{62ABD1DA-A168-4CFE-B5F0-0D9304ECBDC3}" presName="parentLin" presStyleCnt="0"/>
      <dgm:spPr/>
    </dgm:pt>
    <dgm:pt modelId="{D978681B-6320-4EE9-8ED7-E0A3DD193009}" type="pres">
      <dgm:prSet presAssocID="{62ABD1DA-A168-4CFE-B5F0-0D9304ECBDC3}" presName="parentLeftMargin" presStyleLbl="node1" presStyleIdx="0" presStyleCnt="1"/>
      <dgm:spPr/>
      <dgm:t>
        <a:bodyPr/>
        <a:lstStyle/>
        <a:p>
          <a:endParaRPr lang="zh-CN" altLang="en-US"/>
        </a:p>
      </dgm:t>
    </dgm:pt>
    <dgm:pt modelId="{C5306877-2988-436D-8F21-A47114C958BF}" type="pres">
      <dgm:prSet presAssocID="{62ABD1DA-A168-4CFE-B5F0-0D9304ECBDC3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148A80-3E4F-474F-9295-8C3789714826}" type="pres">
      <dgm:prSet presAssocID="{62ABD1DA-A168-4CFE-B5F0-0D9304ECBDC3}" presName="negativeSpace" presStyleCnt="0"/>
      <dgm:spPr/>
    </dgm:pt>
    <dgm:pt modelId="{73F99428-E597-4E41-8461-8B01DB9ACA4D}" type="pres">
      <dgm:prSet presAssocID="{62ABD1DA-A168-4CFE-B5F0-0D9304ECBDC3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B2E671F-4115-4C3E-AF39-BB7408137FF3}" srcId="{62ABD1DA-A168-4CFE-B5F0-0D9304ECBDC3}" destId="{1F6761E9-D3F3-4F1D-B005-40139D85706C}" srcOrd="2" destOrd="0" parTransId="{428F7D52-27AC-401E-B065-9FEE2A6E79E2}" sibTransId="{317B7D23-CC00-400B-AD3D-162F12F9BEC0}"/>
    <dgm:cxn modelId="{B5A5BFCD-7643-46B2-94B9-90F1C23D287E}" type="presOf" srcId="{010ABA47-3103-481F-8C68-A97A41E5178F}" destId="{73F99428-E597-4E41-8461-8B01DB9ACA4D}" srcOrd="0" destOrd="0" presId="urn:microsoft.com/office/officeart/2005/8/layout/list1"/>
    <dgm:cxn modelId="{8C81A2B9-7077-429C-8014-3E18C4073715}" srcId="{62ABD1DA-A168-4CFE-B5F0-0D9304ECBDC3}" destId="{010ABA47-3103-481F-8C68-A97A41E5178F}" srcOrd="0" destOrd="0" parTransId="{15AFCF5C-652F-47E7-A4DA-1BA7C51B6ED4}" sibTransId="{E8DA19B7-1494-4059-8CB5-F418DB6E891A}"/>
    <dgm:cxn modelId="{7C390ECC-9896-4988-A84B-4E3A724690FB}" srcId="{62ABD1DA-A168-4CFE-B5F0-0D9304ECBDC3}" destId="{372CB281-E796-47D1-AA97-2E9FB977784D}" srcOrd="1" destOrd="0" parTransId="{5AD0F52F-C410-4E71-8CA4-1C8D9782E8C4}" sibTransId="{8B5BCBB4-2B78-496E-BE79-07BEB5739387}"/>
    <dgm:cxn modelId="{9E476FD7-7D5C-4EBE-AE7F-740048930EA2}" type="presOf" srcId="{62ABD1DA-A168-4CFE-B5F0-0D9304ECBDC3}" destId="{C5306877-2988-436D-8F21-A47114C958BF}" srcOrd="1" destOrd="0" presId="urn:microsoft.com/office/officeart/2005/8/layout/list1"/>
    <dgm:cxn modelId="{E2BF7316-A2B3-493D-8FB2-AE027F06631F}" type="presOf" srcId="{FE7A1284-2833-4D4E-9A62-1EF5E6EFA333}" destId="{73F99428-E597-4E41-8461-8B01DB9ACA4D}" srcOrd="0" destOrd="5" presId="urn:microsoft.com/office/officeart/2005/8/layout/list1"/>
    <dgm:cxn modelId="{DE280C55-8AA6-438D-9BBC-CDACC4132907}" type="presOf" srcId="{62ABD1DA-A168-4CFE-B5F0-0D9304ECBDC3}" destId="{D978681B-6320-4EE9-8ED7-E0A3DD193009}" srcOrd="0" destOrd="0" presId="urn:microsoft.com/office/officeart/2005/8/layout/list1"/>
    <dgm:cxn modelId="{25C4307C-5281-4A2B-8725-81FB706FD39E}" srcId="{010ABA47-3103-481F-8C68-A97A41E5178F}" destId="{A80A467B-2C26-4365-86F2-45BCDB48A277}" srcOrd="0" destOrd="0" parTransId="{CD613DE8-25D5-4516-9229-4359FAE18654}" sibTransId="{F34C7699-1ED6-4DFD-84C5-5753CD0F1968}"/>
    <dgm:cxn modelId="{892127A0-8DCE-4BCE-9468-EFA7D780202E}" srcId="{1F6761E9-D3F3-4F1D-B005-40139D85706C}" destId="{FE7A1284-2833-4D4E-9A62-1EF5E6EFA333}" srcOrd="0" destOrd="0" parTransId="{B0D75C76-F59E-48ED-A7E4-65017511CE9F}" sibTransId="{1AF7314E-880D-4678-B981-144E188A6D95}"/>
    <dgm:cxn modelId="{939B6595-047E-49C9-8AB3-DB0FD9205DF1}" srcId="{010ABA47-3103-481F-8C68-A97A41E5178F}" destId="{95C0525A-57A1-43A6-A922-CE83019AED27}" srcOrd="1" destOrd="0" parTransId="{90A0EEDC-AD24-43EA-8A6E-3F55FCC3C59F}" sibTransId="{7590DA01-0BB0-4152-918F-D9BF27EBCB6B}"/>
    <dgm:cxn modelId="{A19DAF67-53E4-4848-A6E9-24902F50AA91}" type="presOf" srcId="{95C0525A-57A1-43A6-A922-CE83019AED27}" destId="{73F99428-E597-4E41-8461-8B01DB9ACA4D}" srcOrd="0" destOrd="2" presId="urn:microsoft.com/office/officeart/2005/8/layout/list1"/>
    <dgm:cxn modelId="{3AC5E688-D9DE-47ED-AE72-F279EEEAC2BA}" type="presOf" srcId="{372CB281-E796-47D1-AA97-2E9FB977784D}" destId="{73F99428-E597-4E41-8461-8B01DB9ACA4D}" srcOrd="0" destOrd="3" presId="urn:microsoft.com/office/officeart/2005/8/layout/list1"/>
    <dgm:cxn modelId="{D4D05EBF-C0AE-48C9-8745-5C6DDB77F394}" type="presOf" srcId="{1F6761E9-D3F3-4F1D-B005-40139D85706C}" destId="{73F99428-E597-4E41-8461-8B01DB9ACA4D}" srcOrd="0" destOrd="4" presId="urn:microsoft.com/office/officeart/2005/8/layout/list1"/>
    <dgm:cxn modelId="{4E1822B7-622B-4629-947D-C17855F7ACE7}" type="presOf" srcId="{A80A467B-2C26-4365-86F2-45BCDB48A277}" destId="{73F99428-E597-4E41-8461-8B01DB9ACA4D}" srcOrd="0" destOrd="1" presId="urn:microsoft.com/office/officeart/2005/8/layout/list1"/>
    <dgm:cxn modelId="{8C5B307B-5B7D-4D63-8552-FEB08F7AB419}" srcId="{C29D27B1-7995-4060-97F8-8005EBBD4C1A}" destId="{62ABD1DA-A168-4CFE-B5F0-0D9304ECBDC3}" srcOrd="0" destOrd="0" parTransId="{B9B5E49C-B5FF-42D5-AB33-5B3D9FE794EF}" sibTransId="{D31A271C-F0B0-4A26-B3BE-2B1B5A0EC613}"/>
    <dgm:cxn modelId="{80E0A51E-B9CD-494D-B52C-D424D341838A}" type="presOf" srcId="{C29D27B1-7995-4060-97F8-8005EBBD4C1A}" destId="{FE097832-0302-4354-A916-876A977BBC07}" srcOrd="0" destOrd="0" presId="urn:microsoft.com/office/officeart/2005/8/layout/list1"/>
    <dgm:cxn modelId="{1FAA7AEE-3F52-408B-9F54-553964638D06}" type="presParOf" srcId="{FE097832-0302-4354-A916-876A977BBC07}" destId="{6D57A964-71AF-4ED0-B01A-A996EA915961}" srcOrd="0" destOrd="0" presId="urn:microsoft.com/office/officeart/2005/8/layout/list1"/>
    <dgm:cxn modelId="{5EEF8DF0-20ED-4BCE-8BF7-B4B128C62E46}" type="presParOf" srcId="{6D57A964-71AF-4ED0-B01A-A996EA915961}" destId="{D978681B-6320-4EE9-8ED7-E0A3DD193009}" srcOrd="0" destOrd="0" presId="urn:microsoft.com/office/officeart/2005/8/layout/list1"/>
    <dgm:cxn modelId="{CAC46064-ADC2-4CE2-B1A9-4704F189AE7D}" type="presParOf" srcId="{6D57A964-71AF-4ED0-B01A-A996EA915961}" destId="{C5306877-2988-436D-8F21-A47114C958BF}" srcOrd="1" destOrd="0" presId="urn:microsoft.com/office/officeart/2005/8/layout/list1"/>
    <dgm:cxn modelId="{0726FFCC-8FB5-4F72-A0D9-E42AE57326D0}" type="presParOf" srcId="{FE097832-0302-4354-A916-876A977BBC07}" destId="{C7148A80-3E4F-474F-9295-8C3789714826}" srcOrd="1" destOrd="0" presId="urn:microsoft.com/office/officeart/2005/8/layout/list1"/>
    <dgm:cxn modelId="{21E1B632-ABAF-435F-B6B4-2C34079C83FC}" type="presParOf" srcId="{FE097832-0302-4354-A916-876A977BBC07}" destId="{73F99428-E597-4E41-8461-8B01DB9ACA4D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C29D27B1-7995-4060-97F8-8005EBBD4C1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1121C6E-BB53-4CD2-8A1F-185E90C05F6E}">
      <dgm:prSet/>
      <dgm:spPr/>
      <dgm:t>
        <a:bodyPr/>
        <a:lstStyle/>
        <a:p>
          <a:pPr rtl="0"/>
          <a:r>
            <a:rPr lang="en-US" b="1" dirty="0" smtClean="0"/>
            <a:t>Multipurpose Internet Mail Extensions</a:t>
          </a:r>
          <a:endParaRPr lang="zh-CN" dirty="0"/>
        </a:p>
      </dgm:t>
    </dgm:pt>
    <dgm:pt modelId="{7F528D5E-6550-4031-A68E-D3699280C447}" type="parTrans" cxnId="{045733CB-4A58-43D1-83CE-858E2C0E325E}">
      <dgm:prSet/>
      <dgm:spPr/>
      <dgm:t>
        <a:bodyPr/>
        <a:lstStyle/>
        <a:p>
          <a:endParaRPr lang="zh-CN" altLang="en-US"/>
        </a:p>
      </dgm:t>
    </dgm:pt>
    <dgm:pt modelId="{0B29BDCA-F4D9-42D7-A871-AD874CD96599}" type="sibTrans" cxnId="{045733CB-4A58-43D1-83CE-858E2C0E325E}">
      <dgm:prSet/>
      <dgm:spPr/>
      <dgm:t>
        <a:bodyPr/>
        <a:lstStyle/>
        <a:p>
          <a:endParaRPr lang="zh-CN" altLang="en-US"/>
        </a:p>
      </dgm:t>
    </dgm:pt>
    <dgm:pt modelId="{67461993-693A-48B3-9744-89A2834DC11A}">
      <dgm:prSet/>
      <dgm:spPr/>
      <dgm:t>
        <a:bodyPr/>
        <a:lstStyle/>
        <a:p>
          <a:r>
            <a:rPr lang="en-US" b="1" dirty="0" smtClean="0"/>
            <a:t>It extends the functionality of email to allow the transfer of non-text data in a message</a:t>
          </a:r>
          <a:endParaRPr lang="zh-CN" altLang="en-US" dirty="0"/>
        </a:p>
      </dgm:t>
    </dgm:pt>
    <dgm:pt modelId="{3A77A796-2283-4EDC-876B-EF49775E106C}" type="parTrans" cxnId="{AC3C23DE-308A-4BCC-A46D-D814B2A5DA95}">
      <dgm:prSet/>
      <dgm:spPr/>
      <dgm:t>
        <a:bodyPr/>
        <a:lstStyle/>
        <a:p>
          <a:endParaRPr lang="zh-CN" altLang="en-US"/>
        </a:p>
      </dgm:t>
    </dgm:pt>
    <dgm:pt modelId="{5CE8C34D-996B-4B8C-829A-2D0D1FA9613C}" type="sibTrans" cxnId="{AC3C23DE-308A-4BCC-A46D-D814B2A5DA95}">
      <dgm:prSet/>
      <dgm:spPr/>
      <dgm:t>
        <a:bodyPr/>
        <a:lstStyle/>
        <a:p>
          <a:endParaRPr lang="zh-CN" altLang="en-US"/>
        </a:p>
      </dgm:t>
    </dgm:pt>
    <dgm:pt modelId="{62ABD1DA-A168-4CFE-B5F0-0D9304ECBDC3}">
      <dgm:prSet/>
      <dgm:spPr/>
      <dgm:t>
        <a:bodyPr/>
        <a:lstStyle/>
        <a:p>
          <a:pPr rtl="0"/>
          <a:r>
            <a:rPr lang="en-US" altLang="zh-CN" dirty="0" smtClean="0">
              <a:latin typeface="Times New Roman" pitchFamily="18" charset="0"/>
            </a:rPr>
            <a:t>MIME Header added </a:t>
          </a:r>
          <a:r>
            <a:rPr lang="en-US" dirty="0" smtClean="0"/>
            <a:t>to specify MIME format</a:t>
          </a:r>
          <a:endParaRPr lang="zh-CN" dirty="0"/>
        </a:p>
      </dgm:t>
    </dgm:pt>
    <dgm:pt modelId="{B9B5E49C-B5FF-42D5-AB33-5B3D9FE794EF}" type="parTrans" cxnId="{8C5B307B-5B7D-4D63-8552-FEB08F7AB419}">
      <dgm:prSet/>
      <dgm:spPr/>
      <dgm:t>
        <a:bodyPr/>
        <a:lstStyle/>
        <a:p>
          <a:endParaRPr lang="zh-CN" altLang="en-US"/>
        </a:p>
      </dgm:t>
    </dgm:pt>
    <dgm:pt modelId="{D31A271C-F0B0-4A26-B3BE-2B1B5A0EC613}" type="sibTrans" cxnId="{8C5B307B-5B7D-4D63-8552-FEB08F7AB419}">
      <dgm:prSet/>
      <dgm:spPr/>
      <dgm:t>
        <a:bodyPr/>
        <a:lstStyle/>
        <a:p>
          <a:endParaRPr lang="zh-CN" altLang="en-US"/>
        </a:p>
      </dgm:t>
    </dgm:pt>
    <dgm:pt modelId="{372CB281-E796-47D1-AA97-2E9FB977784D}">
      <dgm:prSet/>
      <dgm:spPr/>
      <dgm:t>
        <a:bodyPr/>
        <a:lstStyle/>
        <a:p>
          <a:r>
            <a:rPr lang="en-US" dirty="0" smtClean="0"/>
            <a:t>A blank line</a:t>
          </a:r>
          <a:endParaRPr lang="zh-CN" dirty="0"/>
        </a:p>
      </dgm:t>
    </dgm:pt>
    <dgm:pt modelId="{5AD0F52F-C410-4E71-8CA4-1C8D9782E8C4}" type="parTrans" cxnId="{7C390ECC-9896-4988-A84B-4E3A724690FB}">
      <dgm:prSet/>
      <dgm:spPr/>
      <dgm:t>
        <a:bodyPr/>
        <a:lstStyle/>
        <a:p>
          <a:endParaRPr lang="zh-CN" altLang="en-US"/>
        </a:p>
      </dgm:t>
    </dgm:pt>
    <dgm:pt modelId="{8B5BCBB4-2B78-496E-BE79-07BEB5739387}" type="sibTrans" cxnId="{7C390ECC-9896-4988-A84B-4E3A724690FB}">
      <dgm:prSet/>
      <dgm:spPr/>
      <dgm:t>
        <a:bodyPr/>
        <a:lstStyle/>
        <a:p>
          <a:endParaRPr lang="zh-CN" altLang="en-US"/>
        </a:p>
      </dgm:t>
    </dgm:pt>
    <dgm:pt modelId="{1F6761E9-D3F3-4F1D-B005-40139D85706C}">
      <dgm:prSet/>
      <dgm:spPr/>
      <dgm:t>
        <a:bodyPr/>
        <a:lstStyle/>
        <a:p>
          <a:r>
            <a:rPr lang="en-US" dirty="0" smtClean="0"/>
            <a:t>Several parts in body</a:t>
          </a:r>
          <a:endParaRPr lang="zh-CN" altLang="en-US" dirty="0"/>
        </a:p>
      </dgm:t>
    </dgm:pt>
    <dgm:pt modelId="{428F7D52-27AC-401E-B065-9FEE2A6E79E2}" type="parTrans" cxnId="{DB2E671F-4115-4C3E-AF39-BB7408137FF3}">
      <dgm:prSet/>
      <dgm:spPr/>
      <dgm:t>
        <a:bodyPr/>
        <a:lstStyle/>
        <a:p>
          <a:endParaRPr lang="zh-CN" altLang="en-US"/>
        </a:p>
      </dgm:t>
    </dgm:pt>
    <dgm:pt modelId="{317B7D23-CC00-400B-AD3D-162F12F9BEC0}" type="sibTrans" cxnId="{DB2E671F-4115-4C3E-AF39-BB7408137FF3}">
      <dgm:prSet/>
      <dgm:spPr/>
      <dgm:t>
        <a:bodyPr/>
        <a:lstStyle/>
        <a:p>
          <a:endParaRPr lang="zh-CN" altLang="en-US"/>
        </a:p>
      </dgm:t>
    </dgm:pt>
    <dgm:pt modelId="{FE7A1284-2833-4D4E-9A62-1EF5E6EFA333}">
      <dgm:prSet/>
      <dgm:spPr/>
      <dgm:t>
        <a:bodyPr/>
        <a:lstStyle/>
        <a:p>
          <a:r>
            <a:rPr lang="en-US" dirty="0" smtClean="0"/>
            <a:t>The different encoding for each part</a:t>
          </a:r>
          <a:endParaRPr lang="zh-CN" altLang="en-US" dirty="0"/>
        </a:p>
      </dgm:t>
    </dgm:pt>
    <dgm:pt modelId="{B0D75C76-F59E-48ED-A7E4-65017511CE9F}" type="parTrans" cxnId="{892127A0-8DCE-4BCE-9468-EFA7D780202E}">
      <dgm:prSet/>
      <dgm:spPr/>
      <dgm:t>
        <a:bodyPr/>
        <a:lstStyle/>
        <a:p>
          <a:endParaRPr lang="zh-CN" altLang="en-US"/>
        </a:p>
      </dgm:t>
    </dgm:pt>
    <dgm:pt modelId="{1AF7314E-880D-4678-B981-144E188A6D95}" type="sibTrans" cxnId="{892127A0-8DCE-4BCE-9468-EFA7D780202E}">
      <dgm:prSet/>
      <dgm:spPr/>
      <dgm:t>
        <a:bodyPr/>
        <a:lstStyle/>
        <a:p>
          <a:endParaRPr lang="zh-CN" altLang="en-US"/>
        </a:p>
      </dgm:t>
    </dgm:pt>
    <dgm:pt modelId="{9D05736A-9D09-41F9-ADBB-1942281EFF43}">
      <dgm:prSet/>
      <dgm:spPr/>
      <dgm:t>
        <a:bodyPr/>
        <a:lstStyle/>
        <a:p>
          <a:r>
            <a:rPr lang="en-US" altLang="zh-CN" dirty="0" smtClean="0"/>
            <a:t>MIME-Version</a:t>
          </a:r>
          <a:r>
            <a:rPr lang="zh-CN" altLang="en-US" dirty="0" smtClean="0"/>
            <a:t>：</a:t>
          </a:r>
          <a:r>
            <a:rPr lang="en-US" altLang="zh-CN" dirty="0" smtClean="0"/>
            <a:t>1.0</a:t>
          </a:r>
          <a:endParaRPr lang="zh-CN" dirty="0"/>
        </a:p>
      </dgm:t>
    </dgm:pt>
    <dgm:pt modelId="{B098725E-43DC-4148-8A31-A5D61903779C}" type="parTrans" cxnId="{1854F0CB-D4CF-4D86-802C-6A014EAB28C0}">
      <dgm:prSet/>
      <dgm:spPr/>
      <dgm:t>
        <a:bodyPr/>
        <a:lstStyle/>
        <a:p>
          <a:endParaRPr lang="zh-CN" altLang="en-US"/>
        </a:p>
      </dgm:t>
    </dgm:pt>
    <dgm:pt modelId="{40963040-E681-4344-8437-949583F34730}" type="sibTrans" cxnId="{1854F0CB-D4CF-4D86-802C-6A014EAB28C0}">
      <dgm:prSet/>
      <dgm:spPr/>
      <dgm:t>
        <a:bodyPr/>
        <a:lstStyle/>
        <a:p>
          <a:endParaRPr lang="zh-CN" altLang="en-US"/>
        </a:p>
      </dgm:t>
    </dgm:pt>
    <dgm:pt modelId="{8B32CEFA-EF62-4FFC-90D9-8F1E4344078F}">
      <dgm:prSet/>
      <dgm:spPr/>
      <dgm:t>
        <a:bodyPr/>
        <a:lstStyle/>
        <a:p>
          <a:r>
            <a:rPr lang="en-US" altLang="zh-CN" dirty="0" smtClean="0"/>
            <a:t>Content-Type</a:t>
          </a:r>
          <a:r>
            <a:rPr lang="zh-CN" altLang="en-US" dirty="0" smtClean="0"/>
            <a:t>：</a:t>
          </a:r>
          <a:r>
            <a:rPr lang="en-US" altLang="zh-CN" dirty="0" smtClean="0"/>
            <a:t>text/plain</a:t>
          </a:r>
        </a:p>
      </dgm:t>
    </dgm:pt>
    <dgm:pt modelId="{11B886A8-68C1-42B6-8956-D9315A6C0256}" type="parTrans" cxnId="{CD5D2A05-52F1-444B-AC74-BC6460A220D3}">
      <dgm:prSet/>
      <dgm:spPr/>
      <dgm:t>
        <a:bodyPr/>
        <a:lstStyle/>
        <a:p>
          <a:endParaRPr lang="zh-CN" altLang="en-US"/>
        </a:p>
      </dgm:t>
    </dgm:pt>
    <dgm:pt modelId="{AB9B1971-51E8-4C3D-9EA1-AD01DED8B530}" type="sibTrans" cxnId="{CD5D2A05-52F1-444B-AC74-BC6460A220D3}">
      <dgm:prSet/>
      <dgm:spPr/>
      <dgm:t>
        <a:bodyPr/>
        <a:lstStyle/>
        <a:p>
          <a:endParaRPr lang="zh-CN" altLang="en-US"/>
        </a:p>
      </dgm:t>
    </dgm:pt>
    <dgm:pt modelId="{46C4416C-A86B-49CA-A77C-0925A3D7CD25}">
      <dgm:prSet/>
      <dgm:spPr/>
      <dgm:t>
        <a:bodyPr/>
        <a:lstStyle/>
        <a:p>
          <a:r>
            <a:rPr lang="en-US" altLang="zh-CN" dirty="0" smtClean="0"/>
            <a:t>It is compatible with older e-mail systems</a:t>
          </a:r>
          <a:endParaRPr lang="zh-CN" altLang="en-US" dirty="0"/>
        </a:p>
      </dgm:t>
    </dgm:pt>
    <dgm:pt modelId="{178B6688-D47E-4FEB-B1E5-BCD501149BC2}" type="parTrans" cxnId="{87F63B09-1A18-4846-9E9D-DA79B1C83187}">
      <dgm:prSet/>
      <dgm:spPr/>
      <dgm:t>
        <a:bodyPr/>
        <a:lstStyle/>
        <a:p>
          <a:endParaRPr lang="zh-CN" altLang="en-US"/>
        </a:p>
      </dgm:t>
    </dgm:pt>
    <dgm:pt modelId="{30DD59B7-BE59-477C-8FAB-72305766CB1B}" type="sibTrans" cxnId="{87F63B09-1A18-4846-9E9D-DA79B1C83187}">
      <dgm:prSet/>
      <dgm:spPr/>
      <dgm:t>
        <a:bodyPr/>
        <a:lstStyle/>
        <a:p>
          <a:endParaRPr lang="zh-CN" altLang="en-US"/>
        </a:p>
      </dgm:t>
    </dgm:pt>
    <dgm:pt modelId="{FE097832-0302-4354-A916-876A977BBC07}" type="pres">
      <dgm:prSet presAssocID="{C29D27B1-7995-4060-97F8-8005EBBD4C1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D598732-E8A7-46C3-9CF7-1B83C03D4637}" type="pres">
      <dgm:prSet presAssocID="{B1121C6E-BB53-4CD2-8A1F-185E90C05F6E}" presName="parentLin" presStyleCnt="0"/>
      <dgm:spPr/>
    </dgm:pt>
    <dgm:pt modelId="{F44B7E9C-8830-4E45-8CC6-EF2C9C2EC875}" type="pres">
      <dgm:prSet presAssocID="{B1121C6E-BB53-4CD2-8A1F-185E90C05F6E}" presName="parentLeftMargin" presStyleLbl="node1" presStyleIdx="0" presStyleCnt="1"/>
      <dgm:spPr/>
      <dgm:t>
        <a:bodyPr/>
        <a:lstStyle/>
        <a:p>
          <a:endParaRPr lang="zh-CN" altLang="en-US"/>
        </a:p>
      </dgm:t>
    </dgm:pt>
    <dgm:pt modelId="{35FD0CE8-1C9D-4735-8E55-94D8F4550FC4}" type="pres">
      <dgm:prSet presAssocID="{B1121C6E-BB53-4CD2-8A1F-185E90C05F6E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47EF234-592C-4059-A20A-9660743A87E3}" type="pres">
      <dgm:prSet presAssocID="{B1121C6E-BB53-4CD2-8A1F-185E90C05F6E}" presName="negativeSpace" presStyleCnt="0"/>
      <dgm:spPr/>
    </dgm:pt>
    <dgm:pt modelId="{1F836763-336C-4615-837A-1E11811C6899}" type="pres">
      <dgm:prSet presAssocID="{B1121C6E-BB53-4CD2-8A1F-185E90C05F6E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C390ECC-9896-4988-A84B-4E3A724690FB}" srcId="{B1121C6E-BB53-4CD2-8A1F-185E90C05F6E}" destId="{372CB281-E796-47D1-AA97-2E9FB977784D}" srcOrd="2" destOrd="0" parTransId="{5AD0F52F-C410-4E71-8CA4-1C8D9782E8C4}" sibTransId="{8B5BCBB4-2B78-496E-BE79-07BEB5739387}"/>
    <dgm:cxn modelId="{C6D6A792-53CA-4B7B-8017-7A4BECD900BD}" type="presOf" srcId="{8B32CEFA-EF62-4FFC-90D9-8F1E4344078F}" destId="{1F836763-336C-4615-837A-1E11811C6899}" srcOrd="0" destOrd="3" presId="urn:microsoft.com/office/officeart/2005/8/layout/list1"/>
    <dgm:cxn modelId="{DB2E671F-4115-4C3E-AF39-BB7408137FF3}" srcId="{B1121C6E-BB53-4CD2-8A1F-185E90C05F6E}" destId="{1F6761E9-D3F3-4F1D-B005-40139D85706C}" srcOrd="3" destOrd="0" parTransId="{428F7D52-27AC-401E-B065-9FEE2A6E79E2}" sibTransId="{317B7D23-CC00-400B-AD3D-162F12F9BEC0}"/>
    <dgm:cxn modelId="{045733CB-4A58-43D1-83CE-858E2C0E325E}" srcId="{C29D27B1-7995-4060-97F8-8005EBBD4C1A}" destId="{B1121C6E-BB53-4CD2-8A1F-185E90C05F6E}" srcOrd="0" destOrd="0" parTransId="{7F528D5E-6550-4031-A68E-D3699280C447}" sibTransId="{0B29BDCA-F4D9-42D7-A871-AD874CD96599}"/>
    <dgm:cxn modelId="{AC3C23DE-308A-4BCC-A46D-D814B2A5DA95}" srcId="{B1121C6E-BB53-4CD2-8A1F-185E90C05F6E}" destId="{67461993-693A-48B3-9744-89A2834DC11A}" srcOrd="0" destOrd="0" parTransId="{3A77A796-2283-4EDC-876B-EF49775E106C}" sibTransId="{5CE8C34D-996B-4B8C-829A-2D0D1FA9613C}"/>
    <dgm:cxn modelId="{8169922F-9869-4A3C-A5A4-8E8BFABD1F6B}" type="presOf" srcId="{B1121C6E-BB53-4CD2-8A1F-185E90C05F6E}" destId="{35FD0CE8-1C9D-4735-8E55-94D8F4550FC4}" srcOrd="1" destOrd="0" presId="urn:microsoft.com/office/officeart/2005/8/layout/list1"/>
    <dgm:cxn modelId="{87F63B09-1A18-4846-9E9D-DA79B1C83187}" srcId="{1F6761E9-D3F3-4F1D-B005-40139D85706C}" destId="{46C4416C-A86B-49CA-A77C-0925A3D7CD25}" srcOrd="1" destOrd="0" parTransId="{178B6688-D47E-4FEB-B1E5-BCD501149BC2}" sibTransId="{30DD59B7-BE59-477C-8FAB-72305766CB1B}"/>
    <dgm:cxn modelId="{BAE27C11-08FC-47BF-BB7D-92FE65780C59}" type="presOf" srcId="{B1121C6E-BB53-4CD2-8A1F-185E90C05F6E}" destId="{F44B7E9C-8830-4E45-8CC6-EF2C9C2EC875}" srcOrd="0" destOrd="0" presId="urn:microsoft.com/office/officeart/2005/8/layout/list1"/>
    <dgm:cxn modelId="{80E0A51E-B9CD-494D-B52C-D424D341838A}" type="presOf" srcId="{C29D27B1-7995-4060-97F8-8005EBBD4C1A}" destId="{FE097832-0302-4354-A916-876A977BBC07}" srcOrd="0" destOrd="0" presId="urn:microsoft.com/office/officeart/2005/8/layout/list1"/>
    <dgm:cxn modelId="{1854F0CB-D4CF-4D86-802C-6A014EAB28C0}" srcId="{62ABD1DA-A168-4CFE-B5F0-0D9304ECBDC3}" destId="{9D05736A-9D09-41F9-ADBB-1942281EFF43}" srcOrd="0" destOrd="0" parTransId="{B098725E-43DC-4148-8A31-A5D61903779C}" sibTransId="{40963040-E681-4344-8437-949583F34730}"/>
    <dgm:cxn modelId="{CD5D2A05-52F1-444B-AC74-BC6460A220D3}" srcId="{62ABD1DA-A168-4CFE-B5F0-0D9304ECBDC3}" destId="{8B32CEFA-EF62-4FFC-90D9-8F1E4344078F}" srcOrd="1" destOrd="0" parTransId="{11B886A8-68C1-42B6-8956-D9315A6C0256}" sibTransId="{AB9B1971-51E8-4C3D-9EA1-AD01DED8B530}"/>
    <dgm:cxn modelId="{D8D9161B-74F6-4144-B5FF-88520473B52A}" type="presOf" srcId="{1F6761E9-D3F3-4F1D-B005-40139D85706C}" destId="{1F836763-336C-4615-837A-1E11811C6899}" srcOrd="0" destOrd="5" presId="urn:microsoft.com/office/officeart/2005/8/layout/list1"/>
    <dgm:cxn modelId="{892127A0-8DCE-4BCE-9468-EFA7D780202E}" srcId="{1F6761E9-D3F3-4F1D-B005-40139D85706C}" destId="{FE7A1284-2833-4D4E-9A62-1EF5E6EFA333}" srcOrd="0" destOrd="0" parTransId="{B0D75C76-F59E-48ED-A7E4-65017511CE9F}" sibTransId="{1AF7314E-880D-4678-B981-144E188A6D95}"/>
    <dgm:cxn modelId="{302BA4C9-BCA0-49E1-9F68-6C58D65C129E}" type="presOf" srcId="{9D05736A-9D09-41F9-ADBB-1942281EFF43}" destId="{1F836763-336C-4615-837A-1E11811C6899}" srcOrd="0" destOrd="2" presId="urn:microsoft.com/office/officeart/2005/8/layout/list1"/>
    <dgm:cxn modelId="{7ED21A3C-674C-46BD-8142-4C40A0A85594}" type="presOf" srcId="{62ABD1DA-A168-4CFE-B5F0-0D9304ECBDC3}" destId="{1F836763-336C-4615-837A-1E11811C6899}" srcOrd="0" destOrd="1" presId="urn:microsoft.com/office/officeart/2005/8/layout/list1"/>
    <dgm:cxn modelId="{8C5B307B-5B7D-4D63-8552-FEB08F7AB419}" srcId="{B1121C6E-BB53-4CD2-8A1F-185E90C05F6E}" destId="{62ABD1DA-A168-4CFE-B5F0-0D9304ECBDC3}" srcOrd="1" destOrd="0" parTransId="{B9B5E49C-B5FF-42D5-AB33-5B3D9FE794EF}" sibTransId="{D31A271C-F0B0-4A26-B3BE-2B1B5A0EC613}"/>
    <dgm:cxn modelId="{C6752692-02AC-41DB-B555-BBA613D4A74A}" type="presOf" srcId="{46C4416C-A86B-49CA-A77C-0925A3D7CD25}" destId="{1F836763-336C-4615-837A-1E11811C6899}" srcOrd="0" destOrd="7" presId="urn:microsoft.com/office/officeart/2005/8/layout/list1"/>
    <dgm:cxn modelId="{4A31BE9D-098A-4324-A8D0-1752E0446B7E}" type="presOf" srcId="{67461993-693A-48B3-9744-89A2834DC11A}" destId="{1F836763-336C-4615-837A-1E11811C6899}" srcOrd="0" destOrd="0" presId="urn:microsoft.com/office/officeart/2005/8/layout/list1"/>
    <dgm:cxn modelId="{2097D4E1-1FBB-4E0F-BDC8-818A04A049D7}" type="presOf" srcId="{372CB281-E796-47D1-AA97-2E9FB977784D}" destId="{1F836763-336C-4615-837A-1E11811C6899}" srcOrd="0" destOrd="4" presId="urn:microsoft.com/office/officeart/2005/8/layout/list1"/>
    <dgm:cxn modelId="{538D4A21-DFDB-4CAC-B0DA-4358E1F4CE0F}" type="presOf" srcId="{FE7A1284-2833-4D4E-9A62-1EF5E6EFA333}" destId="{1F836763-336C-4615-837A-1E11811C6899}" srcOrd="0" destOrd="6" presId="urn:microsoft.com/office/officeart/2005/8/layout/list1"/>
    <dgm:cxn modelId="{FA5F8674-7E4F-4F60-8BC5-2017B501D02D}" type="presParOf" srcId="{FE097832-0302-4354-A916-876A977BBC07}" destId="{4D598732-E8A7-46C3-9CF7-1B83C03D4637}" srcOrd="0" destOrd="0" presId="urn:microsoft.com/office/officeart/2005/8/layout/list1"/>
    <dgm:cxn modelId="{F9C62B02-6815-457E-87E0-1F2ECF1D5F11}" type="presParOf" srcId="{4D598732-E8A7-46C3-9CF7-1B83C03D4637}" destId="{F44B7E9C-8830-4E45-8CC6-EF2C9C2EC875}" srcOrd="0" destOrd="0" presId="urn:microsoft.com/office/officeart/2005/8/layout/list1"/>
    <dgm:cxn modelId="{D8701B61-306B-48DF-830B-212D8514CC28}" type="presParOf" srcId="{4D598732-E8A7-46C3-9CF7-1B83C03D4637}" destId="{35FD0CE8-1C9D-4735-8E55-94D8F4550FC4}" srcOrd="1" destOrd="0" presId="urn:microsoft.com/office/officeart/2005/8/layout/list1"/>
    <dgm:cxn modelId="{BEA665F1-1F7B-46A5-A5A4-17145E969666}" type="presParOf" srcId="{FE097832-0302-4354-A916-876A977BBC07}" destId="{E47EF234-592C-4059-A20A-9660743A87E3}" srcOrd="1" destOrd="0" presId="urn:microsoft.com/office/officeart/2005/8/layout/list1"/>
    <dgm:cxn modelId="{3E546AAA-3A28-462D-8FC6-9F174CC13DD0}" type="presParOf" srcId="{FE097832-0302-4354-A916-876A977BBC07}" destId="{1F836763-336C-4615-837A-1E11811C689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C29D27B1-7995-4060-97F8-8005EBBD4C1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1121C6E-BB53-4CD2-8A1F-185E90C05F6E}">
      <dgm:prSet custT="1"/>
      <dgm:spPr/>
      <dgm:t>
        <a:bodyPr/>
        <a:lstStyle/>
        <a:p>
          <a:pPr rtl="0"/>
          <a:r>
            <a:rPr lang="en-US" sz="2800" dirty="0" smtClean="0"/>
            <a:t>Used by most other Internet applications</a:t>
          </a:r>
          <a:endParaRPr lang="zh-CN" sz="2800" dirty="0"/>
        </a:p>
      </dgm:t>
    </dgm:pt>
    <dgm:pt modelId="{7F528D5E-6550-4031-A68E-D3699280C447}" type="parTrans" cxnId="{045733CB-4A58-43D1-83CE-858E2C0E325E}">
      <dgm:prSet/>
      <dgm:spPr/>
      <dgm:t>
        <a:bodyPr/>
        <a:lstStyle/>
        <a:p>
          <a:endParaRPr lang="zh-CN" altLang="en-US"/>
        </a:p>
      </dgm:t>
    </dgm:pt>
    <dgm:pt modelId="{0B29BDCA-F4D9-42D7-A871-AD874CD96599}" type="sibTrans" cxnId="{045733CB-4A58-43D1-83CE-858E2C0E325E}">
      <dgm:prSet/>
      <dgm:spPr/>
      <dgm:t>
        <a:bodyPr/>
        <a:lstStyle/>
        <a:p>
          <a:endParaRPr lang="zh-CN" altLang="en-US"/>
        </a:p>
      </dgm:t>
    </dgm:pt>
    <dgm:pt modelId="{67461993-693A-48B3-9744-89A2834DC11A}">
      <dgm:prSet custT="1"/>
      <dgm:spPr/>
      <dgm:t>
        <a:bodyPr/>
        <a:lstStyle/>
        <a:p>
          <a:r>
            <a:rPr lang="en-US" altLang="zh-CN" sz="2800" dirty="0" smtClean="0"/>
            <a:t>Web Application</a:t>
          </a:r>
          <a:endParaRPr lang="zh-CN" altLang="en-US" sz="2800" dirty="0"/>
        </a:p>
      </dgm:t>
    </dgm:pt>
    <dgm:pt modelId="{3A77A796-2283-4EDC-876B-EF49775E106C}" type="parTrans" cxnId="{AC3C23DE-308A-4BCC-A46D-D814B2A5DA95}">
      <dgm:prSet/>
      <dgm:spPr/>
      <dgm:t>
        <a:bodyPr/>
        <a:lstStyle/>
        <a:p>
          <a:endParaRPr lang="zh-CN" altLang="en-US"/>
        </a:p>
      </dgm:t>
    </dgm:pt>
    <dgm:pt modelId="{5CE8C34D-996B-4B8C-829A-2D0D1FA9613C}" type="sibTrans" cxnId="{AC3C23DE-308A-4BCC-A46D-D814B2A5DA95}">
      <dgm:prSet/>
      <dgm:spPr/>
      <dgm:t>
        <a:bodyPr/>
        <a:lstStyle/>
        <a:p>
          <a:endParaRPr lang="zh-CN" altLang="en-US"/>
        </a:p>
      </dgm:t>
    </dgm:pt>
    <dgm:pt modelId="{010ABA47-3103-481F-8C68-A97A41E5178F}">
      <dgm:prSet custT="1"/>
      <dgm:spPr/>
      <dgm:t>
        <a:bodyPr/>
        <a:lstStyle/>
        <a:p>
          <a:r>
            <a:rPr lang="en-US" sz="2800" dirty="0" smtClean="0"/>
            <a:t>The service maps human-readable symbolic names to IP addresses</a:t>
          </a:r>
          <a:endParaRPr lang="zh-CN" altLang="en-US" sz="2800" dirty="0"/>
        </a:p>
      </dgm:t>
    </dgm:pt>
    <dgm:pt modelId="{15AFCF5C-652F-47E7-A4DA-1BA7C51B6ED4}" type="parTrans" cxnId="{8C81A2B9-7077-429C-8014-3E18C4073715}">
      <dgm:prSet/>
      <dgm:spPr/>
      <dgm:t>
        <a:bodyPr/>
        <a:lstStyle/>
        <a:p>
          <a:endParaRPr lang="zh-CN" altLang="en-US"/>
        </a:p>
      </dgm:t>
    </dgm:pt>
    <dgm:pt modelId="{E8DA19B7-1494-4059-8CB5-F418DB6E891A}" type="sibTrans" cxnId="{8C81A2B9-7077-429C-8014-3E18C4073715}">
      <dgm:prSet/>
      <dgm:spPr/>
      <dgm:t>
        <a:bodyPr/>
        <a:lstStyle/>
        <a:p>
          <a:endParaRPr lang="zh-CN" altLang="en-US"/>
        </a:p>
      </dgm:t>
    </dgm:pt>
    <dgm:pt modelId="{62ABD1DA-A168-4CFE-B5F0-0D9304ECBDC3}">
      <dgm:prSet custT="1"/>
      <dgm:spPr/>
      <dgm:t>
        <a:bodyPr/>
        <a:lstStyle/>
        <a:p>
          <a:pPr rtl="0"/>
          <a:r>
            <a:rPr lang="en-US" sz="2800" dirty="0" smtClean="0"/>
            <a:t>Application Service</a:t>
          </a:r>
          <a:endParaRPr lang="zh-CN" sz="2800" dirty="0"/>
        </a:p>
      </dgm:t>
    </dgm:pt>
    <dgm:pt modelId="{B9B5E49C-B5FF-42D5-AB33-5B3D9FE794EF}" type="parTrans" cxnId="{8C5B307B-5B7D-4D63-8552-FEB08F7AB419}">
      <dgm:prSet/>
      <dgm:spPr/>
      <dgm:t>
        <a:bodyPr/>
        <a:lstStyle/>
        <a:p>
          <a:endParaRPr lang="zh-CN" altLang="en-US"/>
        </a:p>
      </dgm:t>
    </dgm:pt>
    <dgm:pt modelId="{D31A271C-F0B0-4A26-B3BE-2B1B5A0EC613}" type="sibTrans" cxnId="{8C5B307B-5B7D-4D63-8552-FEB08F7AB419}">
      <dgm:prSet/>
      <dgm:spPr/>
      <dgm:t>
        <a:bodyPr/>
        <a:lstStyle/>
        <a:p>
          <a:endParaRPr lang="zh-CN" altLang="en-US"/>
        </a:p>
      </dgm:t>
    </dgm:pt>
    <dgm:pt modelId="{82954349-B01A-4E75-AE10-71290FEAFDB8}">
      <dgm:prSet custT="1"/>
      <dgm:spPr/>
      <dgm:t>
        <a:bodyPr/>
        <a:lstStyle/>
        <a:p>
          <a:r>
            <a:rPr lang="en-US" sz="2800" dirty="0" smtClean="0"/>
            <a:t>Mail Application</a:t>
          </a:r>
          <a:endParaRPr lang="zh-CN" altLang="en-US" sz="2800" dirty="0"/>
        </a:p>
      </dgm:t>
    </dgm:pt>
    <dgm:pt modelId="{A8F8C55B-915C-443B-98D3-E3C38C1F06BE}" type="parTrans" cxnId="{D5ECAC5F-477F-49EB-98E1-D7671830C599}">
      <dgm:prSet/>
      <dgm:spPr/>
      <dgm:t>
        <a:bodyPr/>
        <a:lstStyle/>
        <a:p>
          <a:endParaRPr lang="zh-CN" altLang="en-US"/>
        </a:p>
      </dgm:t>
    </dgm:pt>
    <dgm:pt modelId="{8F915616-DAA4-423E-B0C8-A232F0790DFB}" type="sibTrans" cxnId="{D5ECAC5F-477F-49EB-98E1-D7671830C599}">
      <dgm:prSet/>
      <dgm:spPr/>
      <dgm:t>
        <a:bodyPr/>
        <a:lstStyle/>
        <a:p>
          <a:endParaRPr lang="zh-CN" altLang="en-US"/>
        </a:p>
      </dgm:t>
    </dgm:pt>
    <dgm:pt modelId="{FE097832-0302-4354-A916-876A977BBC07}" type="pres">
      <dgm:prSet presAssocID="{C29D27B1-7995-4060-97F8-8005EBBD4C1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D57A964-71AF-4ED0-B01A-A996EA915961}" type="pres">
      <dgm:prSet presAssocID="{62ABD1DA-A168-4CFE-B5F0-0D9304ECBDC3}" presName="parentLin" presStyleCnt="0"/>
      <dgm:spPr/>
    </dgm:pt>
    <dgm:pt modelId="{D978681B-6320-4EE9-8ED7-E0A3DD193009}" type="pres">
      <dgm:prSet presAssocID="{62ABD1DA-A168-4CFE-B5F0-0D9304ECBDC3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C5306877-2988-436D-8F21-A47114C958BF}" type="pres">
      <dgm:prSet presAssocID="{62ABD1DA-A168-4CFE-B5F0-0D9304ECBDC3}" presName="parentText" presStyleLbl="node1" presStyleIdx="0" presStyleCnt="2" custScaleX="129813" custScaleY="10594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148A80-3E4F-474F-9295-8C3789714826}" type="pres">
      <dgm:prSet presAssocID="{62ABD1DA-A168-4CFE-B5F0-0D9304ECBDC3}" presName="negativeSpace" presStyleCnt="0"/>
      <dgm:spPr/>
    </dgm:pt>
    <dgm:pt modelId="{73F99428-E597-4E41-8461-8B01DB9ACA4D}" type="pres">
      <dgm:prSet presAssocID="{62ABD1DA-A168-4CFE-B5F0-0D9304ECBDC3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BBBA7AE-9CB6-42BB-BA29-E9CA44EDCE53}" type="pres">
      <dgm:prSet presAssocID="{D31A271C-F0B0-4A26-B3BE-2B1B5A0EC613}" presName="spaceBetweenRectangles" presStyleCnt="0"/>
      <dgm:spPr/>
    </dgm:pt>
    <dgm:pt modelId="{4D598732-E8A7-46C3-9CF7-1B83C03D4637}" type="pres">
      <dgm:prSet presAssocID="{B1121C6E-BB53-4CD2-8A1F-185E90C05F6E}" presName="parentLin" presStyleCnt="0"/>
      <dgm:spPr/>
    </dgm:pt>
    <dgm:pt modelId="{F44B7E9C-8830-4E45-8CC6-EF2C9C2EC875}" type="pres">
      <dgm:prSet presAssocID="{B1121C6E-BB53-4CD2-8A1F-185E90C05F6E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35FD0CE8-1C9D-4735-8E55-94D8F4550FC4}" type="pres">
      <dgm:prSet presAssocID="{B1121C6E-BB53-4CD2-8A1F-185E90C05F6E}" presName="parentText" presStyleLbl="node1" presStyleIdx="1" presStyleCnt="2" custScaleX="12988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47EF234-592C-4059-A20A-9660743A87E3}" type="pres">
      <dgm:prSet presAssocID="{B1121C6E-BB53-4CD2-8A1F-185E90C05F6E}" presName="negativeSpace" presStyleCnt="0"/>
      <dgm:spPr/>
    </dgm:pt>
    <dgm:pt modelId="{1F836763-336C-4615-837A-1E11811C6899}" type="pres">
      <dgm:prSet presAssocID="{B1121C6E-BB53-4CD2-8A1F-185E90C05F6E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C81A2B9-7077-429C-8014-3E18C4073715}" srcId="{62ABD1DA-A168-4CFE-B5F0-0D9304ECBDC3}" destId="{010ABA47-3103-481F-8C68-A97A41E5178F}" srcOrd="0" destOrd="0" parTransId="{15AFCF5C-652F-47E7-A4DA-1BA7C51B6ED4}" sibTransId="{E8DA19B7-1494-4059-8CB5-F418DB6E891A}"/>
    <dgm:cxn modelId="{61FF97C1-7355-43EC-8CBE-EE8E7DBF64AF}" type="presOf" srcId="{B1121C6E-BB53-4CD2-8A1F-185E90C05F6E}" destId="{F44B7E9C-8830-4E45-8CC6-EF2C9C2EC875}" srcOrd="0" destOrd="0" presId="urn:microsoft.com/office/officeart/2005/8/layout/list1"/>
    <dgm:cxn modelId="{48BC3F49-BF4E-4328-80BD-3C204ECB3002}" type="presOf" srcId="{B1121C6E-BB53-4CD2-8A1F-185E90C05F6E}" destId="{35FD0CE8-1C9D-4735-8E55-94D8F4550FC4}" srcOrd="1" destOrd="0" presId="urn:microsoft.com/office/officeart/2005/8/layout/list1"/>
    <dgm:cxn modelId="{043C523C-A418-4C89-9467-704BD6EF6D13}" type="presOf" srcId="{62ABD1DA-A168-4CFE-B5F0-0D9304ECBDC3}" destId="{D978681B-6320-4EE9-8ED7-E0A3DD193009}" srcOrd="0" destOrd="0" presId="urn:microsoft.com/office/officeart/2005/8/layout/list1"/>
    <dgm:cxn modelId="{32AB696B-5570-4DB7-9123-46211E9E97EC}" type="presOf" srcId="{010ABA47-3103-481F-8C68-A97A41E5178F}" destId="{73F99428-E597-4E41-8461-8B01DB9ACA4D}" srcOrd="0" destOrd="0" presId="urn:microsoft.com/office/officeart/2005/8/layout/list1"/>
    <dgm:cxn modelId="{FD58F21C-E8B5-4E13-8420-C12E20EC6B78}" type="presOf" srcId="{62ABD1DA-A168-4CFE-B5F0-0D9304ECBDC3}" destId="{C5306877-2988-436D-8F21-A47114C958BF}" srcOrd="1" destOrd="0" presId="urn:microsoft.com/office/officeart/2005/8/layout/list1"/>
    <dgm:cxn modelId="{B9FA8464-17AF-4A00-80C5-64E3205B551B}" type="presOf" srcId="{C29D27B1-7995-4060-97F8-8005EBBD4C1A}" destId="{FE097832-0302-4354-A916-876A977BBC07}" srcOrd="0" destOrd="0" presId="urn:microsoft.com/office/officeart/2005/8/layout/list1"/>
    <dgm:cxn modelId="{D63F2CA1-6C30-4281-A1C1-80D1F9BAA383}" type="presOf" srcId="{82954349-B01A-4E75-AE10-71290FEAFDB8}" destId="{1F836763-336C-4615-837A-1E11811C6899}" srcOrd="0" destOrd="1" presId="urn:microsoft.com/office/officeart/2005/8/layout/list1"/>
    <dgm:cxn modelId="{1727EE9D-9A15-4EC7-9C43-58C3A163A56E}" type="presOf" srcId="{67461993-693A-48B3-9744-89A2834DC11A}" destId="{1F836763-336C-4615-837A-1E11811C6899}" srcOrd="0" destOrd="0" presId="urn:microsoft.com/office/officeart/2005/8/layout/list1"/>
    <dgm:cxn modelId="{8C5B307B-5B7D-4D63-8552-FEB08F7AB419}" srcId="{C29D27B1-7995-4060-97F8-8005EBBD4C1A}" destId="{62ABD1DA-A168-4CFE-B5F0-0D9304ECBDC3}" srcOrd="0" destOrd="0" parTransId="{B9B5E49C-B5FF-42D5-AB33-5B3D9FE794EF}" sibTransId="{D31A271C-F0B0-4A26-B3BE-2B1B5A0EC613}"/>
    <dgm:cxn modelId="{AC3C23DE-308A-4BCC-A46D-D814B2A5DA95}" srcId="{B1121C6E-BB53-4CD2-8A1F-185E90C05F6E}" destId="{67461993-693A-48B3-9744-89A2834DC11A}" srcOrd="0" destOrd="0" parTransId="{3A77A796-2283-4EDC-876B-EF49775E106C}" sibTransId="{5CE8C34D-996B-4B8C-829A-2D0D1FA9613C}"/>
    <dgm:cxn modelId="{D5ECAC5F-477F-49EB-98E1-D7671830C599}" srcId="{B1121C6E-BB53-4CD2-8A1F-185E90C05F6E}" destId="{82954349-B01A-4E75-AE10-71290FEAFDB8}" srcOrd="1" destOrd="0" parTransId="{A8F8C55B-915C-443B-98D3-E3C38C1F06BE}" sibTransId="{8F915616-DAA4-423E-B0C8-A232F0790DFB}"/>
    <dgm:cxn modelId="{045733CB-4A58-43D1-83CE-858E2C0E325E}" srcId="{C29D27B1-7995-4060-97F8-8005EBBD4C1A}" destId="{B1121C6E-BB53-4CD2-8A1F-185E90C05F6E}" srcOrd="1" destOrd="0" parTransId="{7F528D5E-6550-4031-A68E-D3699280C447}" sibTransId="{0B29BDCA-F4D9-42D7-A871-AD874CD96599}"/>
    <dgm:cxn modelId="{019DAC26-FC4B-4063-9555-1CDF00C5A20C}" type="presParOf" srcId="{FE097832-0302-4354-A916-876A977BBC07}" destId="{6D57A964-71AF-4ED0-B01A-A996EA915961}" srcOrd="0" destOrd="0" presId="urn:microsoft.com/office/officeart/2005/8/layout/list1"/>
    <dgm:cxn modelId="{A68751F2-E30D-426F-95C0-E195F4D11C7E}" type="presParOf" srcId="{6D57A964-71AF-4ED0-B01A-A996EA915961}" destId="{D978681B-6320-4EE9-8ED7-E0A3DD193009}" srcOrd="0" destOrd="0" presId="urn:microsoft.com/office/officeart/2005/8/layout/list1"/>
    <dgm:cxn modelId="{B68B97E3-FFBD-4C26-A9D1-C6F4E14629A6}" type="presParOf" srcId="{6D57A964-71AF-4ED0-B01A-A996EA915961}" destId="{C5306877-2988-436D-8F21-A47114C958BF}" srcOrd="1" destOrd="0" presId="urn:microsoft.com/office/officeart/2005/8/layout/list1"/>
    <dgm:cxn modelId="{E1A32708-BEBE-4136-9BAF-64CF5A02BCCE}" type="presParOf" srcId="{FE097832-0302-4354-A916-876A977BBC07}" destId="{C7148A80-3E4F-474F-9295-8C3789714826}" srcOrd="1" destOrd="0" presId="urn:microsoft.com/office/officeart/2005/8/layout/list1"/>
    <dgm:cxn modelId="{3059A9EE-DD81-40A9-AD1D-A974F9B900B2}" type="presParOf" srcId="{FE097832-0302-4354-A916-876A977BBC07}" destId="{73F99428-E597-4E41-8461-8B01DB9ACA4D}" srcOrd="2" destOrd="0" presId="urn:microsoft.com/office/officeart/2005/8/layout/list1"/>
    <dgm:cxn modelId="{1A5CC0FF-3349-4D0D-9D6E-13E74E8306CE}" type="presParOf" srcId="{FE097832-0302-4354-A916-876A977BBC07}" destId="{0BBBA7AE-9CB6-42BB-BA29-E9CA44EDCE53}" srcOrd="3" destOrd="0" presId="urn:microsoft.com/office/officeart/2005/8/layout/list1"/>
    <dgm:cxn modelId="{97CB0577-A309-4785-84E2-4FC0D9FFCCC4}" type="presParOf" srcId="{FE097832-0302-4354-A916-876A977BBC07}" destId="{4D598732-E8A7-46C3-9CF7-1B83C03D4637}" srcOrd="4" destOrd="0" presId="urn:microsoft.com/office/officeart/2005/8/layout/list1"/>
    <dgm:cxn modelId="{52069FDA-12E9-4667-BCB2-B70968776B97}" type="presParOf" srcId="{4D598732-E8A7-46C3-9CF7-1B83C03D4637}" destId="{F44B7E9C-8830-4E45-8CC6-EF2C9C2EC875}" srcOrd="0" destOrd="0" presId="urn:microsoft.com/office/officeart/2005/8/layout/list1"/>
    <dgm:cxn modelId="{555D0913-2B60-4E57-A7B9-96F0BCA97E23}" type="presParOf" srcId="{4D598732-E8A7-46C3-9CF7-1B83C03D4637}" destId="{35FD0CE8-1C9D-4735-8E55-94D8F4550FC4}" srcOrd="1" destOrd="0" presId="urn:microsoft.com/office/officeart/2005/8/layout/list1"/>
    <dgm:cxn modelId="{BC3E8F7A-41CD-4765-963D-272DA7448A7B}" type="presParOf" srcId="{FE097832-0302-4354-A916-876A977BBC07}" destId="{E47EF234-592C-4059-A20A-9660743A87E3}" srcOrd="5" destOrd="0" presId="urn:microsoft.com/office/officeart/2005/8/layout/list1"/>
    <dgm:cxn modelId="{A86B466B-992C-4579-A275-1745778F9565}" type="presParOf" srcId="{FE097832-0302-4354-A916-876A977BBC07}" destId="{1F836763-336C-4615-837A-1E11811C6899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F604D26E-1FA5-4A1D-97C4-AB83FC9B179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4128195-A48A-4799-B8A8-4B7FDF77F3B2}">
      <dgm:prSet phldrT="[文本]"/>
      <dgm:spPr/>
      <dgm:t>
        <a:bodyPr/>
        <a:lstStyle/>
        <a:p>
          <a:r>
            <a:rPr lang="en-US" dirty="0" smtClean="0"/>
            <a:t>The DNS client</a:t>
          </a:r>
          <a:endParaRPr lang="zh-CN" altLang="en-US" dirty="0"/>
        </a:p>
      </dgm:t>
    </dgm:pt>
    <dgm:pt modelId="{8A104964-F1B4-4E52-B569-744693D9DD5E}" type="parTrans" cxnId="{080AC0D4-6387-49AB-A9DF-60D660051E61}">
      <dgm:prSet/>
      <dgm:spPr/>
      <dgm:t>
        <a:bodyPr/>
        <a:lstStyle/>
        <a:p>
          <a:endParaRPr lang="zh-CN" altLang="en-US"/>
        </a:p>
      </dgm:t>
    </dgm:pt>
    <dgm:pt modelId="{283E4A1C-6BA8-4DCB-A854-ABEFA76EF20F}" type="sibTrans" cxnId="{080AC0D4-6387-49AB-A9DF-60D660051E61}">
      <dgm:prSet/>
      <dgm:spPr/>
      <dgm:t>
        <a:bodyPr/>
        <a:lstStyle/>
        <a:p>
          <a:endParaRPr lang="zh-CN" altLang="en-US"/>
        </a:p>
      </dgm:t>
    </dgm:pt>
    <dgm:pt modelId="{48C49BCF-1B55-4C8A-97B5-8423F9290C50}">
      <dgm:prSet phldrT="[文本]"/>
      <dgm:spPr/>
      <dgm:t>
        <a:bodyPr/>
        <a:lstStyle/>
        <a:p>
          <a:r>
            <a:rPr lang="en-US" dirty="0" smtClean="0"/>
            <a:t>The DNS server</a:t>
          </a:r>
          <a:endParaRPr lang="zh-CN" altLang="en-US" dirty="0"/>
        </a:p>
      </dgm:t>
    </dgm:pt>
    <dgm:pt modelId="{FE374E8C-7167-47E7-93C9-0F2965F9612F}" type="parTrans" cxnId="{C91FB7F7-1436-4C6A-85F2-8CF1EF60E25B}">
      <dgm:prSet/>
      <dgm:spPr/>
      <dgm:t>
        <a:bodyPr/>
        <a:lstStyle/>
        <a:p>
          <a:endParaRPr lang="zh-CN" altLang="en-US"/>
        </a:p>
      </dgm:t>
    </dgm:pt>
    <dgm:pt modelId="{02D729BB-0DD0-4BF4-85BF-45433BFF0C99}" type="sibTrans" cxnId="{C91FB7F7-1436-4C6A-85F2-8CF1EF60E25B}">
      <dgm:prSet/>
      <dgm:spPr/>
      <dgm:t>
        <a:bodyPr/>
        <a:lstStyle/>
        <a:p>
          <a:endParaRPr lang="zh-CN" altLang="en-US"/>
        </a:p>
      </dgm:t>
    </dgm:pt>
    <dgm:pt modelId="{021B0A3A-BB96-4794-8745-99C914B04592}">
      <dgm:prSet phldrT="[文本]"/>
      <dgm:spPr/>
      <dgm:t>
        <a:bodyPr/>
        <a:lstStyle/>
        <a:p>
          <a:r>
            <a:rPr lang="en-US" dirty="0" smtClean="0"/>
            <a:t>It extracts the name from the request</a:t>
          </a:r>
          <a:endParaRPr lang="zh-CN" altLang="en-US" dirty="0"/>
        </a:p>
      </dgm:t>
    </dgm:pt>
    <dgm:pt modelId="{80DBD89D-71C4-44E0-8CA9-C8F94D4A169B}" type="parTrans" cxnId="{CC2A4529-93D1-41FF-A1C8-C2560DBBC25B}">
      <dgm:prSet/>
      <dgm:spPr/>
      <dgm:t>
        <a:bodyPr/>
        <a:lstStyle/>
        <a:p>
          <a:endParaRPr lang="zh-CN" altLang="en-US"/>
        </a:p>
      </dgm:t>
    </dgm:pt>
    <dgm:pt modelId="{9ACF4EFC-7DC4-4B03-A0BB-1FB4DF6DA014}" type="sibTrans" cxnId="{CC2A4529-93D1-41FF-A1C8-C2560DBBC25B}">
      <dgm:prSet/>
      <dgm:spPr/>
      <dgm:t>
        <a:bodyPr/>
        <a:lstStyle/>
        <a:p>
          <a:endParaRPr lang="zh-CN" altLang="en-US"/>
        </a:p>
      </dgm:t>
    </dgm:pt>
    <dgm:pt modelId="{274B1A4F-27BA-4D5C-A24A-81E5A85ED09C}">
      <dgm:prSet phldrT="[文本]"/>
      <dgm:spPr/>
      <dgm:t>
        <a:bodyPr/>
        <a:lstStyle/>
        <a:p>
          <a:r>
            <a:rPr lang="en-US" dirty="0" smtClean="0"/>
            <a:t>It places the symbolic name to be translated in a DNS request message</a:t>
          </a:r>
          <a:endParaRPr lang="zh-CN" altLang="en-US" dirty="0"/>
        </a:p>
      </dgm:t>
    </dgm:pt>
    <dgm:pt modelId="{EF9689F7-CCE0-44DC-B0AD-005A4AD1A34C}" type="parTrans" cxnId="{9392C64A-9B5B-4B95-AD5B-45040FBB0935}">
      <dgm:prSet/>
      <dgm:spPr/>
      <dgm:t>
        <a:bodyPr/>
        <a:lstStyle/>
        <a:p>
          <a:endParaRPr lang="zh-CN" altLang="en-US"/>
        </a:p>
      </dgm:t>
    </dgm:pt>
    <dgm:pt modelId="{F101B417-EC1D-4FB4-93B4-92F70B3BB9F7}" type="sibTrans" cxnId="{9392C64A-9B5B-4B95-AD5B-45040FBB0935}">
      <dgm:prSet/>
      <dgm:spPr/>
      <dgm:t>
        <a:bodyPr/>
        <a:lstStyle/>
        <a:p>
          <a:endParaRPr lang="zh-CN" altLang="en-US"/>
        </a:p>
      </dgm:t>
    </dgm:pt>
    <dgm:pt modelId="{FD93887E-A2BB-42FC-BAE8-2619481B3A38}">
      <dgm:prSet phldrT="[文本]"/>
      <dgm:spPr/>
      <dgm:t>
        <a:bodyPr/>
        <a:lstStyle/>
        <a:p>
          <a:r>
            <a:rPr lang="en-US" dirty="0" smtClean="0"/>
            <a:t>It sends the request to a DNS server on UDP port 53</a:t>
          </a:r>
          <a:endParaRPr lang="zh-CN" altLang="en-US" dirty="0"/>
        </a:p>
      </dgm:t>
    </dgm:pt>
    <dgm:pt modelId="{3F5F0563-4338-4C7A-ACA9-F8A1A7A48E57}" type="parTrans" cxnId="{9022C120-B030-42A7-8DBF-B8FB0C1A2C71}">
      <dgm:prSet/>
      <dgm:spPr/>
      <dgm:t>
        <a:bodyPr/>
        <a:lstStyle/>
        <a:p>
          <a:endParaRPr lang="zh-CN" altLang="en-US"/>
        </a:p>
      </dgm:t>
    </dgm:pt>
    <dgm:pt modelId="{0D37296F-F3A9-4B00-8074-3BBCBB2B1751}" type="sibTrans" cxnId="{9022C120-B030-42A7-8DBF-B8FB0C1A2C71}">
      <dgm:prSet/>
      <dgm:spPr/>
      <dgm:t>
        <a:bodyPr/>
        <a:lstStyle/>
        <a:p>
          <a:endParaRPr lang="zh-CN" altLang="en-US"/>
        </a:p>
      </dgm:t>
    </dgm:pt>
    <dgm:pt modelId="{B1F6AF79-9A75-4BCF-9527-C3AA75979006}">
      <dgm:prSet phldrT="[文本]"/>
      <dgm:spPr/>
      <dgm:t>
        <a:bodyPr/>
        <a:lstStyle/>
        <a:p>
          <a:r>
            <a:rPr lang="en-US" dirty="0" smtClean="0"/>
            <a:t>It translates </a:t>
          </a:r>
          <a:r>
            <a:rPr lang="en-US" dirty="0" smtClean="0"/>
            <a:t>between the </a:t>
          </a:r>
          <a:r>
            <a:rPr lang="en-US" dirty="0" smtClean="0"/>
            <a:t>name </a:t>
          </a:r>
          <a:r>
            <a:rPr lang="en-US" dirty="0" smtClean="0"/>
            <a:t>and </a:t>
          </a:r>
          <a:r>
            <a:rPr lang="en-US" dirty="0" smtClean="0"/>
            <a:t>an equivalent IP address</a:t>
          </a:r>
          <a:endParaRPr lang="zh-CN" altLang="en-US" dirty="0"/>
        </a:p>
      </dgm:t>
    </dgm:pt>
    <dgm:pt modelId="{0563F127-434D-4D6A-9E8D-08A07C1F9795}" type="parTrans" cxnId="{05935030-C038-41BC-8343-7A3156EBB00E}">
      <dgm:prSet/>
      <dgm:spPr/>
      <dgm:t>
        <a:bodyPr/>
        <a:lstStyle/>
        <a:p>
          <a:endParaRPr lang="zh-CN" altLang="en-US"/>
        </a:p>
      </dgm:t>
    </dgm:pt>
    <dgm:pt modelId="{B485A4E8-6499-4FCB-B5BF-E22F4D524608}" type="sibTrans" cxnId="{05935030-C038-41BC-8343-7A3156EBB00E}">
      <dgm:prSet/>
      <dgm:spPr/>
      <dgm:t>
        <a:bodyPr/>
        <a:lstStyle/>
        <a:p>
          <a:endParaRPr lang="zh-CN" altLang="en-US"/>
        </a:p>
      </dgm:t>
    </dgm:pt>
    <dgm:pt modelId="{9C42EB74-EC26-4E4F-92C3-4240E5BBC9A0}">
      <dgm:prSet phldrT="[文本]"/>
      <dgm:spPr/>
      <dgm:t>
        <a:bodyPr/>
        <a:lstStyle/>
        <a:p>
          <a:r>
            <a:rPr lang="en-US" dirty="0" smtClean="0"/>
            <a:t>It returns the resulting address to the DNS client</a:t>
          </a:r>
          <a:endParaRPr lang="zh-CN" altLang="en-US" dirty="0"/>
        </a:p>
      </dgm:t>
    </dgm:pt>
    <dgm:pt modelId="{066FC4DF-402A-4BE8-BC7C-156D33C304CD}" type="parTrans" cxnId="{B8411430-EB3D-4E2B-B898-1BF0E09E3C57}">
      <dgm:prSet/>
      <dgm:spPr/>
      <dgm:t>
        <a:bodyPr/>
        <a:lstStyle/>
        <a:p>
          <a:endParaRPr lang="zh-CN" altLang="en-US"/>
        </a:p>
      </dgm:t>
    </dgm:pt>
    <dgm:pt modelId="{338F711A-52EA-4DC9-9D2B-E4A1534BD91B}" type="sibTrans" cxnId="{B8411430-EB3D-4E2B-B898-1BF0E09E3C57}">
      <dgm:prSet/>
      <dgm:spPr/>
      <dgm:t>
        <a:bodyPr/>
        <a:lstStyle/>
        <a:p>
          <a:endParaRPr lang="zh-CN" altLang="en-US"/>
        </a:p>
      </dgm:t>
    </dgm:pt>
    <dgm:pt modelId="{C8E8E584-77F4-4D54-8CAF-92DD7CDBF338}" type="pres">
      <dgm:prSet presAssocID="{F604D26E-1FA5-4A1D-97C4-AB83FC9B179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BFB6062-1263-497D-A787-82A62EA26B70}" type="pres">
      <dgm:prSet presAssocID="{84128195-A48A-4799-B8A8-4B7FDF77F3B2}" presName="parentLin" presStyleCnt="0"/>
      <dgm:spPr/>
    </dgm:pt>
    <dgm:pt modelId="{74F124FA-7A7A-4F6A-B030-097FBEADF9BD}" type="pres">
      <dgm:prSet presAssocID="{84128195-A48A-4799-B8A8-4B7FDF77F3B2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215FCFD5-6531-4FA1-9801-3EB9CED44BEF}" type="pres">
      <dgm:prSet presAssocID="{84128195-A48A-4799-B8A8-4B7FDF77F3B2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0917DD8-09A2-41D4-BFE3-36743B75DEAD}" type="pres">
      <dgm:prSet presAssocID="{84128195-A48A-4799-B8A8-4B7FDF77F3B2}" presName="negativeSpace" presStyleCnt="0"/>
      <dgm:spPr/>
    </dgm:pt>
    <dgm:pt modelId="{6E4EB93B-1D67-4FB5-B24A-D86C9513CB91}" type="pres">
      <dgm:prSet presAssocID="{84128195-A48A-4799-B8A8-4B7FDF77F3B2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9CBFDF1-B016-4761-B7E3-847F0A859B9A}" type="pres">
      <dgm:prSet presAssocID="{283E4A1C-6BA8-4DCB-A854-ABEFA76EF20F}" presName="spaceBetweenRectangles" presStyleCnt="0"/>
      <dgm:spPr/>
    </dgm:pt>
    <dgm:pt modelId="{7B9B676A-89CD-491B-BB1C-3FC0D6CF4720}" type="pres">
      <dgm:prSet presAssocID="{48C49BCF-1B55-4C8A-97B5-8423F9290C50}" presName="parentLin" presStyleCnt="0"/>
      <dgm:spPr/>
    </dgm:pt>
    <dgm:pt modelId="{2E8467BF-2D32-4ECF-B866-F753D322DBBC}" type="pres">
      <dgm:prSet presAssocID="{48C49BCF-1B55-4C8A-97B5-8423F9290C50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6A42E02D-20A5-49C9-AF4C-3380070A8C0A}" type="pres">
      <dgm:prSet presAssocID="{48C49BCF-1B55-4C8A-97B5-8423F9290C50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055E7CE-1184-4321-A7C2-AF02510C41EE}" type="pres">
      <dgm:prSet presAssocID="{48C49BCF-1B55-4C8A-97B5-8423F9290C50}" presName="negativeSpace" presStyleCnt="0"/>
      <dgm:spPr/>
    </dgm:pt>
    <dgm:pt modelId="{70332B48-AACC-4137-AEEF-66A0DF5C0134}" type="pres">
      <dgm:prSet presAssocID="{48C49BCF-1B55-4C8A-97B5-8423F9290C50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8411430-EB3D-4E2B-B898-1BF0E09E3C57}" srcId="{48C49BCF-1B55-4C8A-97B5-8423F9290C50}" destId="{9C42EB74-EC26-4E4F-92C3-4240E5BBC9A0}" srcOrd="2" destOrd="0" parTransId="{066FC4DF-402A-4BE8-BC7C-156D33C304CD}" sibTransId="{338F711A-52EA-4DC9-9D2B-E4A1534BD91B}"/>
    <dgm:cxn modelId="{05935030-C038-41BC-8343-7A3156EBB00E}" srcId="{48C49BCF-1B55-4C8A-97B5-8423F9290C50}" destId="{B1F6AF79-9A75-4BCF-9527-C3AA75979006}" srcOrd="1" destOrd="0" parTransId="{0563F127-434D-4D6A-9E8D-08A07C1F9795}" sibTransId="{B485A4E8-6499-4FCB-B5BF-E22F4D524608}"/>
    <dgm:cxn modelId="{9022C120-B030-42A7-8DBF-B8FB0C1A2C71}" srcId="{84128195-A48A-4799-B8A8-4B7FDF77F3B2}" destId="{FD93887E-A2BB-42FC-BAE8-2619481B3A38}" srcOrd="1" destOrd="0" parTransId="{3F5F0563-4338-4C7A-ACA9-F8A1A7A48E57}" sibTransId="{0D37296F-F3A9-4B00-8074-3BBCBB2B1751}"/>
    <dgm:cxn modelId="{0CB6940E-27CA-4A93-A39E-62795B7EA9BE}" type="presOf" srcId="{84128195-A48A-4799-B8A8-4B7FDF77F3B2}" destId="{74F124FA-7A7A-4F6A-B030-097FBEADF9BD}" srcOrd="0" destOrd="0" presId="urn:microsoft.com/office/officeart/2005/8/layout/list1"/>
    <dgm:cxn modelId="{BEB3557B-3339-431B-84EF-5E79C3D1DD09}" type="presOf" srcId="{48C49BCF-1B55-4C8A-97B5-8423F9290C50}" destId="{2E8467BF-2D32-4ECF-B866-F753D322DBBC}" srcOrd="0" destOrd="0" presId="urn:microsoft.com/office/officeart/2005/8/layout/list1"/>
    <dgm:cxn modelId="{80DACEBC-FE06-4E2D-ADF3-2DD178BD8E41}" type="presOf" srcId="{B1F6AF79-9A75-4BCF-9527-C3AA75979006}" destId="{70332B48-AACC-4137-AEEF-66A0DF5C0134}" srcOrd="0" destOrd="1" presId="urn:microsoft.com/office/officeart/2005/8/layout/list1"/>
    <dgm:cxn modelId="{01BA75C5-DA8B-4CD7-B4C0-3D139C95B922}" type="presOf" srcId="{021B0A3A-BB96-4794-8745-99C914B04592}" destId="{70332B48-AACC-4137-AEEF-66A0DF5C0134}" srcOrd="0" destOrd="0" presId="urn:microsoft.com/office/officeart/2005/8/layout/list1"/>
    <dgm:cxn modelId="{080AC0D4-6387-49AB-A9DF-60D660051E61}" srcId="{F604D26E-1FA5-4A1D-97C4-AB83FC9B1795}" destId="{84128195-A48A-4799-B8A8-4B7FDF77F3B2}" srcOrd="0" destOrd="0" parTransId="{8A104964-F1B4-4E52-B569-744693D9DD5E}" sibTransId="{283E4A1C-6BA8-4DCB-A854-ABEFA76EF20F}"/>
    <dgm:cxn modelId="{4859594A-87B6-4825-880D-1B68964E339A}" type="presOf" srcId="{48C49BCF-1B55-4C8A-97B5-8423F9290C50}" destId="{6A42E02D-20A5-49C9-AF4C-3380070A8C0A}" srcOrd="1" destOrd="0" presId="urn:microsoft.com/office/officeart/2005/8/layout/list1"/>
    <dgm:cxn modelId="{69091EA1-A137-4501-9738-1A40C5284DD2}" type="presOf" srcId="{274B1A4F-27BA-4D5C-A24A-81E5A85ED09C}" destId="{6E4EB93B-1D67-4FB5-B24A-D86C9513CB91}" srcOrd="0" destOrd="0" presId="urn:microsoft.com/office/officeart/2005/8/layout/list1"/>
    <dgm:cxn modelId="{2E46B32D-415D-4FE2-8CB8-6FE52E017913}" type="presOf" srcId="{9C42EB74-EC26-4E4F-92C3-4240E5BBC9A0}" destId="{70332B48-AACC-4137-AEEF-66A0DF5C0134}" srcOrd="0" destOrd="2" presId="urn:microsoft.com/office/officeart/2005/8/layout/list1"/>
    <dgm:cxn modelId="{CC2A4529-93D1-41FF-A1C8-C2560DBBC25B}" srcId="{48C49BCF-1B55-4C8A-97B5-8423F9290C50}" destId="{021B0A3A-BB96-4794-8745-99C914B04592}" srcOrd="0" destOrd="0" parTransId="{80DBD89D-71C4-44E0-8CA9-C8F94D4A169B}" sibTransId="{9ACF4EFC-7DC4-4B03-A0BB-1FB4DF6DA014}"/>
    <dgm:cxn modelId="{C91FB7F7-1436-4C6A-85F2-8CF1EF60E25B}" srcId="{F604D26E-1FA5-4A1D-97C4-AB83FC9B1795}" destId="{48C49BCF-1B55-4C8A-97B5-8423F9290C50}" srcOrd="1" destOrd="0" parTransId="{FE374E8C-7167-47E7-93C9-0F2965F9612F}" sibTransId="{02D729BB-0DD0-4BF4-85BF-45433BFF0C99}"/>
    <dgm:cxn modelId="{F9A908F6-2AFB-4066-91C7-584E130D2DD6}" type="presOf" srcId="{84128195-A48A-4799-B8A8-4B7FDF77F3B2}" destId="{215FCFD5-6531-4FA1-9801-3EB9CED44BEF}" srcOrd="1" destOrd="0" presId="urn:microsoft.com/office/officeart/2005/8/layout/list1"/>
    <dgm:cxn modelId="{9392C64A-9B5B-4B95-AD5B-45040FBB0935}" srcId="{84128195-A48A-4799-B8A8-4B7FDF77F3B2}" destId="{274B1A4F-27BA-4D5C-A24A-81E5A85ED09C}" srcOrd="0" destOrd="0" parTransId="{EF9689F7-CCE0-44DC-B0AD-005A4AD1A34C}" sibTransId="{F101B417-EC1D-4FB4-93B4-92F70B3BB9F7}"/>
    <dgm:cxn modelId="{95945197-10C6-4CFF-8AC9-2D8CE249385A}" type="presOf" srcId="{F604D26E-1FA5-4A1D-97C4-AB83FC9B1795}" destId="{C8E8E584-77F4-4D54-8CAF-92DD7CDBF338}" srcOrd="0" destOrd="0" presId="urn:microsoft.com/office/officeart/2005/8/layout/list1"/>
    <dgm:cxn modelId="{1733CF2C-0730-4A39-A177-45CD94DEB43C}" type="presOf" srcId="{FD93887E-A2BB-42FC-BAE8-2619481B3A38}" destId="{6E4EB93B-1D67-4FB5-B24A-D86C9513CB91}" srcOrd="0" destOrd="1" presId="urn:microsoft.com/office/officeart/2005/8/layout/list1"/>
    <dgm:cxn modelId="{E0866FA0-8341-4930-8D2B-8D0D570C67A3}" type="presParOf" srcId="{C8E8E584-77F4-4D54-8CAF-92DD7CDBF338}" destId="{BBFB6062-1263-497D-A787-82A62EA26B70}" srcOrd="0" destOrd="0" presId="urn:microsoft.com/office/officeart/2005/8/layout/list1"/>
    <dgm:cxn modelId="{8426AB83-138B-4D43-825F-8D1BB5A64F0A}" type="presParOf" srcId="{BBFB6062-1263-497D-A787-82A62EA26B70}" destId="{74F124FA-7A7A-4F6A-B030-097FBEADF9BD}" srcOrd="0" destOrd="0" presId="urn:microsoft.com/office/officeart/2005/8/layout/list1"/>
    <dgm:cxn modelId="{4AAD08EC-8582-4F7D-BB80-79FE48C3B2C9}" type="presParOf" srcId="{BBFB6062-1263-497D-A787-82A62EA26B70}" destId="{215FCFD5-6531-4FA1-9801-3EB9CED44BEF}" srcOrd="1" destOrd="0" presId="urn:microsoft.com/office/officeart/2005/8/layout/list1"/>
    <dgm:cxn modelId="{A3CE2CA5-3E17-48D5-8719-F72A5BC8E9D7}" type="presParOf" srcId="{C8E8E584-77F4-4D54-8CAF-92DD7CDBF338}" destId="{F0917DD8-09A2-41D4-BFE3-36743B75DEAD}" srcOrd="1" destOrd="0" presId="urn:microsoft.com/office/officeart/2005/8/layout/list1"/>
    <dgm:cxn modelId="{95F1230D-4CA4-4761-A3B6-A81337163D6A}" type="presParOf" srcId="{C8E8E584-77F4-4D54-8CAF-92DD7CDBF338}" destId="{6E4EB93B-1D67-4FB5-B24A-D86C9513CB91}" srcOrd="2" destOrd="0" presId="urn:microsoft.com/office/officeart/2005/8/layout/list1"/>
    <dgm:cxn modelId="{3F8D22D1-5796-4876-8CBF-836661F7D69B}" type="presParOf" srcId="{C8E8E584-77F4-4D54-8CAF-92DD7CDBF338}" destId="{C9CBFDF1-B016-4761-B7E3-847F0A859B9A}" srcOrd="3" destOrd="0" presId="urn:microsoft.com/office/officeart/2005/8/layout/list1"/>
    <dgm:cxn modelId="{2637A2EA-A496-432F-B11B-A586873D4462}" type="presParOf" srcId="{C8E8E584-77F4-4D54-8CAF-92DD7CDBF338}" destId="{7B9B676A-89CD-491B-BB1C-3FC0D6CF4720}" srcOrd="4" destOrd="0" presId="urn:microsoft.com/office/officeart/2005/8/layout/list1"/>
    <dgm:cxn modelId="{0004B15E-2D6B-430F-9C81-DBC18EC4BC93}" type="presParOf" srcId="{7B9B676A-89CD-491B-BB1C-3FC0D6CF4720}" destId="{2E8467BF-2D32-4ECF-B866-F753D322DBBC}" srcOrd="0" destOrd="0" presId="urn:microsoft.com/office/officeart/2005/8/layout/list1"/>
    <dgm:cxn modelId="{F8CD92C8-4653-42F3-896F-AEFBB46A0234}" type="presParOf" srcId="{7B9B676A-89CD-491B-BB1C-3FC0D6CF4720}" destId="{6A42E02D-20A5-49C9-AF4C-3380070A8C0A}" srcOrd="1" destOrd="0" presId="urn:microsoft.com/office/officeart/2005/8/layout/list1"/>
    <dgm:cxn modelId="{2BB1363E-CC14-4682-9C81-A9124201E6C1}" type="presParOf" srcId="{C8E8E584-77F4-4D54-8CAF-92DD7CDBF338}" destId="{B055E7CE-1184-4321-A7C2-AF02510C41EE}" srcOrd="5" destOrd="0" presId="urn:microsoft.com/office/officeart/2005/8/layout/list1"/>
    <dgm:cxn modelId="{8BD5F219-8EEB-4120-AB8C-A856994ED153}" type="presParOf" srcId="{C8E8E584-77F4-4D54-8CAF-92DD7CDBF338}" destId="{70332B48-AACC-4137-AEEF-66A0DF5C0134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C29D27B1-7995-4060-97F8-8005EBBD4C1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1121C6E-BB53-4CD2-8A1F-185E90C05F6E}">
      <dgm:prSet custT="1"/>
      <dgm:spPr/>
      <dgm:t>
        <a:bodyPr/>
        <a:lstStyle/>
        <a:p>
          <a:pPr marL="0" marR="0" indent="0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CN" sz="2200" dirty="0" smtClean="0"/>
            <a:t>Domain is hierarchical</a:t>
          </a:r>
          <a:endParaRPr lang="zh-CN" sz="2200" dirty="0"/>
        </a:p>
      </dgm:t>
    </dgm:pt>
    <dgm:pt modelId="{7F528D5E-6550-4031-A68E-D3699280C447}" type="parTrans" cxnId="{045733CB-4A58-43D1-83CE-858E2C0E325E}">
      <dgm:prSet/>
      <dgm:spPr/>
      <dgm:t>
        <a:bodyPr/>
        <a:lstStyle/>
        <a:p>
          <a:endParaRPr lang="zh-CN" altLang="en-US"/>
        </a:p>
      </dgm:t>
    </dgm:pt>
    <dgm:pt modelId="{0B29BDCA-F4D9-42D7-A871-AD874CD96599}" type="sibTrans" cxnId="{045733CB-4A58-43D1-83CE-858E2C0E325E}">
      <dgm:prSet/>
      <dgm:spPr/>
      <dgm:t>
        <a:bodyPr/>
        <a:lstStyle/>
        <a:p>
          <a:endParaRPr lang="zh-CN" altLang="en-US"/>
        </a:p>
      </dgm:t>
    </dgm:pt>
    <dgm:pt modelId="{62ABD1DA-A168-4CFE-B5F0-0D9304ECBDC3}">
      <dgm:prSet custT="1"/>
      <dgm:spPr/>
      <dgm:t>
        <a:bodyPr/>
        <a:lstStyle/>
        <a:p>
          <a:pPr rtl="0"/>
          <a:r>
            <a:rPr lang="en-US" altLang="zh-CN" sz="2200" dirty="0" err="1" smtClean="0"/>
            <a:t>Name.domain</a:t>
          </a:r>
          <a:endParaRPr lang="zh-CN" sz="2200" dirty="0"/>
        </a:p>
      </dgm:t>
    </dgm:pt>
    <dgm:pt modelId="{B9B5E49C-B5FF-42D5-AB33-5B3D9FE794EF}" type="parTrans" cxnId="{8C5B307B-5B7D-4D63-8552-FEB08F7AB419}">
      <dgm:prSet/>
      <dgm:spPr/>
      <dgm:t>
        <a:bodyPr/>
        <a:lstStyle/>
        <a:p>
          <a:endParaRPr lang="zh-CN" altLang="en-US"/>
        </a:p>
      </dgm:t>
    </dgm:pt>
    <dgm:pt modelId="{D31A271C-F0B0-4A26-B3BE-2B1B5A0EC613}" type="sibTrans" cxnId="{8C5B307B-5B7D-4D63-8552-FEB08F7AB419}">
      <dgm:prSet/>
      <dgm:spPr/>
      <dgm:t>
        <a:bodyPr/>
        <a:lstStyle/>
        <a:p>
          <a:endParaRPr lang="zh-CN" altLang="en-US"/>
        </a:p>
      </dgm:t>
    </dgm:pt>
    <dgm:pt modelId="{963630B7-9C2E-4D62-AEF4-196980C4EA9F}">
      <dgm:prSet custT="1"/>
      <dgm:spPr/>
      <dgm:t>
        <a:bodyPr/>
        <a:lstStyle/>
        <a:p>
          <a:pPr marL="0" marR="0" indent="0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200" dirty="0" smtClean="0"/>
            <a:t>The group that owns the name</a:t>
          </a:r>
          <a:endParaRPr lang="zh-CN" sz="2200" dirty="0"/>
        </a:p>
      </dgm:t>
    </dgm:pt>
    <dgm:pt modelId="{D1E57002-34C7-4A1F-A342-A9D37308E406}" type="parTrans" cxnId="{FF2AED6A-EA21-4C25-85B5-D4FD31547E02}">
      <dgm:prSet/>
      <dgm:spPr/>
      <dgm:t>
        <a:bodyPr/>
        <a:lstStyle/>
        <a:p>
          <a:endParaRPr lang="zh-CN" altLang="en-US"/>
        </a:p>
      </dgm:t>
    </dgm:pt>
    <dgm:pt modelId="{F4493CA1-FE0B-4C3C-ACF3-DEDE8541D804}" type="sibTrans" cxnId="{FF2AED6A-EA21-4C25-85B5-D4FD31547E02}">
      <dgm:prSet/>
      <dgm:spPr/>
      <dgm:t>
        <a:bodyPr/>
        <a:lstStyle/>
        <a:p>
          <a:endParaRPr lang="zh-CN" altLang="en-US"/>
        </a:p>
      </dgm:t>
    </dgm:pt>
    <dgm:pt modelId="{6205A07D-D764-4E35-9AF8-F978311B767F}">
      <dgm:prSet custT="1"/>
      <dgm:spPr/>
      <dgm:t>
        <a:bodyPr/>
        <a:lstStyle/>
        <a:p>
          <a:r>
            <a:rPr lang="en-US" sz="2200" dirty="0" smtClean="0"/>
            <a:t>The name of individual host</a:t>
          </a:r>
          <a:endParaRPr lang="zh-CN" altLang="en-US" sz="2200" dirty="0" smtClean="0"/>
        </a:p>
      </dgm:t>
    </dgm:pt>
    <dgm:pt modelId="{691CE355-2DF3-49FB-8BC4-5FF8EFF5C354}" type="parTrans" cxnId="{EC841E10-BE67-411F-910F-0462910148D4}">
      <dgm:prSet/>
      <dgm:spPr/>
      <dgm:t>
        <a:bodyPr/>
        <a:lstStyle/>
        <a:p>
          <a:endParaRPr lang="zh-CN" altLang="en-US"/>
        </a:p>
      </dgm:t>
    </dgm:pt>
    <dgm:pt modelId="{C37427C4-279C-4407-AED7-D9A5EFF12FAC}" type="sibTrans" cxnId="{EC841E10-BE67-411F-910F-0462910148D4}">
      <dgm:prSet/>
      <dgm:spPr/>
      <dgm:t>
        <a:bodyPr/>
        <a:lstStyle/>
        <a:p>
          <a:endParaRPr lang="zh-CN" altLang="en-US"/>
        </a:p>
      </dgm:t>
    </dgm:pt>
    <dgm:pt modelId="{53A6934A-887E-4E8F-8828-427DB73B1CBD}">
      <dgm:prSet custT="1"/>
      <dgm:spPr/>
      <dgm:t>
        <a:bodyPr/>
        <a:lstStyle/>
        <a:p>
          <a:r>
            <a:rPr lang="en-US" altLang="zh-CN" sz="2200" dirty="0" smtClean="0"/>
            <a:t>Name</a:t>
          </a:r>
          <a:endParaRPr lang="zh-CN" altLang="en-US" sz="2200" dirty="0" smtClean="0"/>
        </a:p>
      </dgm:t>
    </dgm:pt>
    <dgm:pt modelId="{DB5AE2CE-A738-49A5-8515-223289692D76}" type="parTrans" cxnId="{8AC372F7-6097-48AD-BFAE-E9FA05373416}">
      <dgm:prSet/>
      <dgm:spPr/>
      <dgm:t>
        <a:bodyPr/>
        <a:lstStyle/>
        <a:p>
          <a:endParaRPr lang="zh-CN" altLang="en-US"/>
        </a:p>
      </dgm:t>
    </dgm:pt>
    <dgm:pt modelId="{29AE310F-E444-4FF2-9BC8-0FF4E5FB5DD0}" type="sibTrans" cxnId="{8AC372F7-6097-48AD-BFAE-E9FA05373416}">
      <dgm:prSet/>
      <dgm:spPr/>
      <dgm:t>
        <a:bodyPr/>
        <a:lstStyle/>
        <a:p>
          <a:endParaRPr lang="zh-CN" altLang="en-US"/>
        </a:p>
      </dgm:t>
    </dgm:pt>
    <dgm:pt modelId="{7E708B74-5D0D-442E-AEF2-7AD3D4C39E5D}">
      <dgm:prSet custT="1"/>
      <dgm:spPr/>
      <dgm:t>
        <a:bodyPr/>
        <a:lstStyle/>
        <a:p>
          <a:pPr rtl="0"/>
          <a:r>
            <a:rPr lang="en-US" altLang="zh-CN" sz="2200" dirty="0" smtClean="0"/>
            <a:t>DNS does not distinguish names in upper or lower case</a:t>
          </a:r>
          <a:endParaRPr lang="zh-CN" sz="2200" dirty="0"/>
        </a:p>
      </dgm:t>
    </dgm:pt>
    <dgm:pt modelId="{995A1990-9B0F-4F2F-AF31-0F2E383901EA}" type="parTrans" cxnId="{20406768-6464-4DCC-A2BB-1A0A94AAD5B7}">
      <dgm:prSet/>
      <dgm:spPr/>
      <dgm:t>
        <a:bodyPr/>
        <a:lstStyle/>
        <a:p>
          <a:endParaRPr lang="zh-CN" altLang="en-US"/>
        </a:p>
      </dgm:t>
    </dgm:pt>
    <dgm:pt modelId="{571D5670-E75C-425A-9839-41D0798EA570}" type="sibTrans" cxnId="{20406768-6464-4DCC-A2BB-1A0A94AAD5B7}">
      <dgm:prSet/>
      <dgm:spPr/>
      <dgm:t>
        <a:bodyPr/>
        <a:lstStyle/>
        <a:p>
          <a:endParaRPr lang="zh-CN" altLang="en-US"/>
        </a:p>
      </dgm:t>
    </dgm:pt>
    <dgm:pt modelId="{C0AA61C7-F1F0-44CD-B36E-693C8062C3CC}">
      <dgm:prSet custT="1" custLinFactNeighborX="1240" custLinFactNeighborY="12083"/>
      <dgm:spPr/>
      <dgm:t>
        <a:bodyPr/>
        <a:lstStyle/>
        <a:p>
          <a:r>
            <a:rPr lang="en-US" altLang="zh-CN" sz="2200" dirty="0" smtClean="0">
              <a:solidFill>
                <a:srgbClr val="FF0000"/>
              </a:solidFill>
            </a:rPr>
            <a:t>mordred</a:t>
          </a:r>
          <a:r>
            <a:rPr lang="en-US" altLang="zh-CN" sz="2200" dirty="0" smtClean="0"/>
            <a:t>.</a:t>
          </a:r>
          <a:r>
            <a:rPr lang="en-US" altLang="zh-CN" sz="2200" dirty="0" smtClean="0">
              <a:solidFill>
                <a:srgbClr val="00B050"/>
              </a:solidFill>
            </a:rPr>
            <a:t>cs.purdue.edu</a:t>
          </a:r>
          <a:endParaRPr lang="zh-CN" sz="2200" dirty="0">
            <a:solidFill>
              <a:srgbClr val="00B050"/>
            </a:solidFill>
          </a:endParaRPr>
        </a:p>
      </dgm:t>
    </dgm:pt>
    <dgm:pt modelId="{C86EF2AF-9120-48A1-B2E3-80500C285F73}" type="parTrans" cxnId="{85FD63BA-9236-47D2-9607-C61B1B1A9518}">
      <dgm:prSet/>
      <dgm:spPr/>
      <dgm:t>
        <a:bodyPr/>
        <a:lstStyle/>
        <a:p>
          <a:endParaRPr lang="zh-CN" altLang="en-US"/>
        </a:p>
      </dgm:t>
    </dgm:pt>
    <dgm:pt modelId="{8DB7EA3A-F9EE-4887-810F-D946B98B327C}" type="sibTrans" cxnId="{85FD63BA-9236-47D2-9607-C61B1B1A9518}">
      <dgm:prSet/>
      <dgm:spPr/>
      <dgm:t>
        <a:bodyPr/>
        <a:lstStyle/>
        <a:p>
          <a:endParaRPr lang="zh-CN" altLang="en-US"/>
        </a:p>
      </dgm:t>
    </dgm:pt>
    <dgm:pt modelId="{326ACAA1-0BE4-4AE8-98F4-FF618DB33D4B}">
      <dgm:prSet custT="1"/>
      <dgm:spPr/>
      <dgm:t>
        <a:bodyPr/>
        <a:lstStyle/>
        <a:p>
          <a:r>
            <a:rPr lang="en-US" altLang="zh-CN" sz="2200" dirty="0" err="1" smtClean="0">
              <a:solidFill>
                <a:srgbClr val="FF0000"/>
              </a:solidFill>
            </a:rPr>
            <a:t>mordred</a:t>
          </a:r>
          <a:endParaRPr lang="zh-CN" altLang="en-US" sz="2200" dirty="0" smtClean="0">
            <a:solidFill>
              <a:srgbClr val="FF0000"/>
            </a:solidFill>
          </a:endParaRPr>
        </a:p>
      </dgm:t>
    </dgm:pt>
    <dgm:pt modelId="{0A799953-9D36-4A97-8B5B-307690C75234}" type="parTrans" cxnId="{EB9835CD-B752-454F-A913-8ACF7BF71E04}">
      <dgm:prSet/>
      <dgm:spPr/>
      <dgm:t>
        <a:bodyPr/>
        <a:lstStyle/>
        <a:p>
          <a:endParaRPr lang="zh-CN" altLang="en-US"/>
        </a:p>
      </dgm:t>
    </dgm:pt>
    <dgm:pt modelId="{633C79C5-75EC-4A0C-8E59-7885521D81E7}" type="sibTrans" cxnId="{EB9835CD-B752-454F-A913-8ACF7BF71E04}">
      <dgm:prSet/>
      <dgm:spPr/>
      <dgm:t>
        <a:bodyPr/>
        <a:lstStyle/>
        <a:p>
          <a:endParaRPr lang="zh-CN" altLang="en-US"/>
        </a:p>
      </dgm:t>
    </dgm:pt>
    <dgm:pt modelId="{FA90D722-C8DA-4F79-ABA4-0D09E58E5167}">
      <dgm:prSet custT="1"/>
      <dgm:spPr/>
      <dgm:t>
        <a:bodyPr/>
        <a:lstStyle/>
        <a:p>
          <a:pPr marL="0" indent="0" defTabSz="914400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</a:pPr>
          <a:r>
            <a:rPr lang="en-US" altLang="zh-CN" sz="2200" dirty="0" smtClean="0">
              <a:solidFill>
                <a:srgbClr val="00B050"/>
              </a:solidFill>
            </a:rPr>
            <a:t>cs.purdue.edu</a:t>
          </a:r>
          <a:endParaRPr lang="zh-CN" sz="2200" dirty="0"/>
        </a:p>
      </dgm:t>
    </dgm:pt>
    <dgm:pt modelId="{90144EDD-78ED-4964-A991-4B833129818C}" type="parTrans" cxnId="{1C69D73B-6556-464B-B755-6F948F52F0C5}">
      <dgm:prSet/>
      <dgm:spPr/>
      <dgm:t>
        <a:bodyPr/>
        <a:lstStyle/>
        <a:p>
          <a:endParaRPr lang="zh-CN" altLang="en-US"/>
        </a:p>
      </dgm:t>
    </dgm:pt>
    <dgm:pt modelId="{6762A5F0-27ED-499C-AB38-3C4DD8EE7803}" type="sibTrans" cxnId="{1C69D73B-6556-464B-B755-6F948F52F0C5}">
      <dgm:prSet/>
      <dgm:spPr/>
      <dgm:t>
        <a:bodyPr/>
        <a:lstStyle/>
        <a:p>
          <a:endParaRPr lang="zh-CN" altLang="en-US"/>
        </a:p>
      </dgm:t>
    </dgm:pt>
    <dgm:pt modelId="{6B14D14D-5FC3-467C-8A9B-A5AE0E6AC6A0}">
      <dgm:prSet custT="1"/>
      <dgm:spPr/>
      <dgm:t>
        <a:bodyPr/>
        <a:lstStyle/>
        <a:p>
          <a:r>
            <a:rPr lang="en-US" altLang="zh-CN" sz="2200" dirty="0" smtClean="0">
              <a:solidFill>
                <a:srgbClr val="FF0000"/>
              </a:solidFill>
            </a:rPr>
            <a:t>www</a:t>
          </a:r>
          <a:endParaRPr lang="zh-CN" altLang="en-US" sz="2200" dirty="0" smtClean="0">
            <a:solidFill>
              <a:srgbClr val="FF0000"/>
            </a:solidFill>
          </a:endParaRPr>
        </a:p>
      </dgm:t>
    </dgm:pt>
    <dgm:pt modelId="{082058D3-8B6D-4EB6-B604-9A9AE1A148FB}" type="parTrans" cxnId="{8B37EA90-1CB8-4E50-A3DA-A1DB0881534C}">
      <dgm:prSet/>
      <dgm:spPr/>
      <dgm:t>
        <a:bodyPr/>
        <a:lstStyle/>
        <a:p>
          <a:endParaRPr lang="zh-CN" altLang="en-US"/>
        </a:p>
      </dgm:t>
    </dgm:pt>
    <dgm:pt modelId="{0EF531AD-22F2-436C-BFB9-4928779EF41F}" type="sibTrans" cxnId="{8B37EA90-1CB8-4E50-A3DA-A1DB0881534C}">
      <dgm:prSet/>
      <dgm:spPr/>
      <dgm:t>
        <a:bodyPr/>
        <a:lstStyle/>
        <a:p>
          <a:endParaRPr lang="zh-CN" altLang="en-US"/>
        </a:p>
      </dgm:t>
    </dgm:pt>
    <dgm:pt modelId="{4EF5C9BC-F9B9-4B3A-B1CC-C7530F193C75}">
      <dgm:prSet custT="1"/>
      <dgm:spPr/>
      <dgm:t>
        <a:bodyPr/>
        <a:lstStyle/>
        <a:p>
          <a:pPr marL="0" indent="0" defTabSz="914400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</a:pPr>
          <a:r>
            <a:rPr lang="en-US" sz="2200" dirty="0" smtClean="0"/>
            <a:t>It is hierarchical</a:t>
          </a:r>
          <a:endParaRPr lang="zh-CN" sz="2200" dirty="0"/>
        </a:p>
      </dgm:t>
    </dgm:pt>
    <dgm:pt modelId="{9AA47F00-EE0B-49AF-AF27-BBEBBB2DFF83}" type="parTrans" cxnId="{86A45950-27D7-45CC-8537-6D007DAB8820}">
      <dgm:prSet/>
      <dgm:spPr/>
      <dgm:t>
        <a:bodyPr/>
        <a:lstStyle/>
        <a:p>
          <a:endParaRPr lang="zh-CN" altLang="en-US"/>
        </a:p>
      </dgm:t>
    </dgm:pt>
    <dgm:pt modelId="{86916489-AD38-4AD8-9BDB-478C869EAAF6}" type="sibTrans" cxnId="{86A45950-27D7-45CC-8537-6D007DAB8820}">
      <dgm:prSet/>
      <dgm:spPr/>
      <dgm:t>
        <a:bodyPr/>
        <a:lstStyle/>
        <a:p>
          <a:endParaRPr lang="zh-CN" altLang="en-US"/>
        </a:p>
      </dgm:t>
    </dgm:pt>
    <dgm:pt modelId="{FE097832-0302-4354-A916-876A977BBC07}" type="pres">
      <dgm:prSet presAssocID="{C29D27B1-7995-4060-97F8-8005EBBD4C1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D57A964-71AF-4ED0-B01A-A996EA915961}" type="pres">
      <dgm:prSet presAssocID="{62ABD1DA-A168-4CFE-B5F0-0D9304ECBDC3}" presName="parentLin" presStyleCnt="0"/>
      <dgm:spPr/>
    </dgm:pt>
    <dgm:pt modelId="{D978681B-6320-4EE9-8ED7-E0A3DD193009}" type="pres">
      <dgm:prSet presAssocID="{62ABD1DA-A168-4CFE-B5F0-0D9304ECBDC3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C5306877-2988-436D-8F21-A47114C958BF}" type="pres">
      <dgm:prSet presAssocID="{62ABD1DA-A168-4CFE-B5F0-0D9304ECBDC3}" presName="parentText" presStyleLbl="node1" presStyleIdx="0" presStyleCnt="3" custScaleX="135587" custScaleY="182583" custLinFactNeighborX="24809" custLinFactNeighborY="604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148A80-3E4F-474F-9295-8C3789714826}" type="pres">
      <dgm:prSet presAssocID="{62ABD1DA-A168-4CFE-B5F0-0D9304ECBDC3}" presName="negativeSpace" presStyleCnt="0"/>
      <dgm:spPr/>
    </dgm:pt>
    <dgm:pt modelId="{73F99428-E597-4E41-8461-8B01DB9ACA4D}" type="pres">
      <dgm:prSet presAssocID="{62ABD1DA-A168-4CFE-B5F0-0D9304ECBDC3}" presName="childText" presStyleLbl="conFgAcc1" presStyleIdx="0" presStyleCnt="3" custLinFactNeighborX="1240" custLinFactNeighborY="3302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BBBA7AE-9CB6-42BB-BA29-E9CA44EDCE53}" type="pres">
      <dgm:prSet presAssocID="{D31A271C-F0B0-4A26-B3BE-2B1B5A0EC613}" presName="spaceBetweenRectangles" presStyleCnt="0"/>
      <dgm:spPr/>
    </dgm:pt>
    <dgm:pt modelId="{B9110567-C64C-45D0-BF5A-43F62DA2B176}" type="pres">
      <dgm:prSet presAssocID="{53A6934A-887E-4E8F-8828-427DB73B1CBD}" presName="parentLin" presStyleCnt="0"/>
      <dgm:spPr/>
    </dgm:pt>
    <dgm:pt modelId="{F80A4EEF-B26E-4C8D-A8DE-941FA499D50F}" type="pres">
      <dgm:prSet presAssocID="{53A6934A-887E-4E8F-8828-427DB73B1CBD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6EEF85D1-C4E0-46E0-9914-0F654C2DF70A}" type="pres">
      <dgm:prSet presAssocID="{53A6934A-887E-4E8F-8828-427DB73B1CBD}" presName="parentText" presStyleLbl="node1" presStyleIdx="1" presStyleCnt="3" custScaleY="196669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F3C0BF5-9854-4C97-898F-AE5905B1BEA2}" type="pres">
      <dgm:prSet presAssocID="{53A6934A-887E-4E8F-8828-427DB73B1CBD}" presName="negativeSpace" presStyleCnt="0"/>
      <dgm:spPr/>
    </dgm:pt>
    <dgm:pt modelId="{1D0E5A27-D640-4341-9D34-FAB3D5B86D74}" type="pres">
      <dgm:prSet presAssocID="{53A6934A-887E-4E8F-8828-427DB73B1CBD}" presName="childText" presStyleLbl="conFgAcc1" presStyleIdx="1" presStyleCnt="3" custScaleY="9818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6F6A317-D7BB-4C46-A8D4-724D171184C5}" type="pres">
      <dgm:prSet presAssocID="{29AE310F-E444-4FF2-9BC8-0FF4E5FB5DD0}" presName="spaceBetweenRectangles" presStyleCnt="0"/>
      <dgm:spPr/>
    </dgm:pt>
    <dgm:pt modelId="{4D598732-E8A7-46C3-9CF7-1B83C03D4637}" type="pres">
      <dgm:prSet presAssocID="{B1121C6E-BB53-4CD2-8A1F-185E90C05F6E}" presName="parentLin" presStyleCnt="0"/>
      <dgm:spPr/>
    </dgm:pt>
    <dgm:pt modelId="{F44B7E9C-8830-4E45-8CC6-EF2C9C2EC875}" type="pres">
      <dgm:prSet presAssocID="{B1121C6E-BB53-4CD2-8A1F-185E90C05F6E}" presName="parentLeftMargin" presStyleLbl="node1" presStyleIdx="1" presStyleCnt="3"/>
      <dgm:spPr/>
      <dgm:t>
        <a:bodyPr/>
        <a:lstStyle/>
        <a:p>
          <a:endParaRPr lang="zh-CN" altLang="en-US"/>
        </a:p>
      </dgm:t>
    </dgm:pt>
    <dgm:pt modelId="{35FD0CE8-1C9D-4735-8E55-94D8F4550FC4}" type="pres">
      <dgm:prSet presAssocID="{B1121C6E-BB53-4CD2-8A1F-185E90C05F6E}" presName="parentText" presStyleLbl="node1" presStyleIdx="2" presStyleCnt="3" custScaleX="104448" custScaleY="176832" custLinFactNeighborX="24809" custLinFactNeighborY="604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47EF234-592C-4059-A20A-9660743A87E3}" type="pres">
      <dgm:prSet presAssocID="{B1121C6E-BB53-4CD2-8A1F-185E90C05F6E}" presName="negativeSpace" presStyleCnt="0"/>
      <dgm:spPr/>
    </dgm:pt>
    <dgm:pt modelId="{1F836763-336C-4615-837A-1E11811C6899}" type="pres">
      <dgm:prSet presAssocID="{B1121C6E-BB53-4CD2-8A1F-185E90C05F6E}" presName="childText" presStyleLbl="conFgAcc1" presStyleIdx="2" presStyleCnt="3" custScaleY="86993" custLinFactY="3140" custLinFactNeighborY="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C5B307B-5B7D-4D63-8552-FEB08F7AB419}" srcId="{C29D27B1-7995-4060-97F8-8005EBBD4C1A}" destId="{62ABD1DA-A168-4CFE-B5F0-0D9304ECBDC3}" srcOrd="0" destOrd="0" parTransId="{B9B5E49C-B5FF-42D5-AB33-5B3D9FE794EF}" sibTransId="{D31A271C-F0B0-4A26-B3BE-2B1B5A0EC613}"/>
    <dgm:cxn modelId="{2309A54F-DBEE-492A-B091-BC019664149D}" type="presOf" srcId="{963630B7-9C2E-4D62-AEF4-196980C4EA9F}" destId="{1F836763-336C-4615-837A-1E11811C6899}" srcOrd="0" destOrd="0" presId="urn:microsoft.com/office/officeart/2005/8/layout/list1"/>
    <dgm:cxn modelId="{B9FA8464-17AF-4A00-80C5-64E3205B551B}" type="presOf" srcId="{C29D27B1-7995-4060-97F8-8005EBBD4C1A}" destId="{FE097832-0302-4354-A916-876A977BBC07}" srcOrd="0" destOrd="0" presId="urn:microsoft.com/office/officeart/2005/8/layout/list1"/>
    <dgm:cxn modelId="{4B89358B-4142-4B86-B841-EA1584B20205}" type="presOf" srcId="{6B14D14D-5FC3-467C-8A9B-A5AE0E6AC6A0}" destId="{1D0E5A27-D640-4341-9D34-FAB3D5B86D74}" srcOrd="0" destOrd="2" presId="urn:microsoft.com/office/officeart/2005/8/layout/list1"/>
    <dgm:cxn modelId="{FF2AED6A-EA21-4C25-85B5-D4FD31547E02}" srcId="{B1121C6E-BB53-4CD2-8A1F-185E90C05F6E}" destId="{963630B7-9C2E-4D62-AEF4-196980C4EA9F}" srcOrd="0" destOrd="0" parTransId="{D1E57002-34C7-4A1F-A342-A9D37308E406}" sibTransId="{F4493CA1-FE0B-4C3C-ACF3-DEDE8541D804}"/>
    <dgm:cxn modelId="{61FF97C1-7355-43EC-8CBE-EE8E7DBF64AF}" type="presOf" srcId="{B1121C6E-BB53-4CD2-8A1F-185E90C05F6E}" destId="{F44B7E9C-8830-4E45-8CC6-EF2C9C2EC875}" srcOrd="0" destOrd="0" presId="urn:microsoft.com/office/officeart/2005/8/layout/list1"/>
    <dgm:cxn modelId="{2E1D6131-D8CE-4C1C-9AB3-D3DBCE00766A}" type="presOf" srcId="{53A6934A-887E-4E8F-8828-427DB73B1CBD}" destId="{6EEF85D1-C4E0-46E0-9914-0F654C2DF70A}" srcOrd="1" destOrd="0" presId="urn:microsoft.com/office/officeart/2005/8/layout/list1"/>
    <dgm:cxn modelId="{6ED2E53C-4DDD-4718-878F-69F007FD362C}" type="presOf" srcId="{4EF5C9BC-F9B9-4B3A-B1CC-C7530F193C75}" destId="{1F836763-336C-4615-837A-1E11811C6899}" srcOrd="0" destOrd="1" presId="urn:microsoft.com/office/officeart/2005/8/layout/list1"/>
    <dgm:cxn modelId="{043C523C-A418-4C89-9467-704BD6EF6D13}" type="presOf" srcId="{62ABD1DA-A168-4CFE-B5F0-0D9304ECBDC3}" destId="{D978681B-6320-4EE9-8ED7-E0A3DD193009}" srcOrd="0" destOrd="0" presId="urn:microsoft.com/office/officeart/2005/8/layout/list1"/>
    <dgm:cxn modelId="{FD58F21C-E8B5-4E13-8420-C12E20EC6B78}" type="presOf" srcId="{62ABD1DA-A168-4CFE-B5F0-0D9304ECBDC3}" destId="{C5306877-2988-436D-8F21-A47114C958BF}" srcOrd="1" destOrd="0" presId="urn:microsoft.com/office/officeart/2005/8/layout/list1"/>
    <dgm:cxn modelId="{1C69D73B-6556-464B-B755-6F948F52F0C5}" srcId="{B1121C6E-BB53-4CD2-8A1F-185E90C05F6E}" destId="{FA90D722-C8DA-4F79-ABA4-0D09E58E5167}" srcOrd="2" destOrd="0" parTransId="{90144EDD-78ED-4964-A991-4B833129818C}" sibTransId="{6762A5F0-27ED-499C-AB38-3C4DD8EE7803}"/>
    <dgm:cxn modelId="{EB9835CD-B752-454F-A913-8ACF7BF71E04}" srcId="{53A6934A-887E-4E8F-8828-427DB73B1CBD}" destId="{326ACAA1-0BE4-4AE8-98F4-FF618DB33D4B}" srcOrd="1" destOrd="0" parTransId="{0A799953-9D36-4A97-8B5B-307690C75234}" sibTransId="{633C79C5-75EC-4A0C-8E59-7885521D81E7}"/>
    <dgm:cxn modelId="{86A45950-27D7-45CC-8537-6D007DAB8820}" srcId="{B1121C6E-BB53-4CD2-8A1F-185E90C05F6E}" destId="{4EF5C9BC-F9B9-4B3A-B1CC-C7530F193C75}" srcOrd="1" destOrd="0" parTransId="{9AA47F00-EE0B-49AF-AF27-BBEBBB2DFF83}" sibTransId="{86916489-AD38-4AD8-9BDB-478C869EAAF6}"/>
    <dgm:cxn modelId="{5455623E-EF78-431A-9112-CE7848115A56}" type="presOf" srcId="{7E708B74-5D0D-442E-AEF2-7AD3D4C39E5D}" destId="{73F99428-E597-4E41-8461-8B01DB9ACA4D}" srcOrd="0" destOrd="0" presId="urn:microsoft.com/office/officeart/2005/8/layout/list1"/>
    <dgm:cxn modelId="{D8E3F591-9991-44D7-82B6-D24BB342C82E}" type="presOf" srcId="{53A6934A-887E-4E8F-8828-427DB73B1CBD}" destId="{F80A4EEF-B26E-4C8D-A8DE-941FA499D50F}" srcOrd="0" destOrd="0" presId="urn:microsoft.com/office/officeart/2005/8/layout/list1"/>
    <dgm:cxn modelId="{8AC372F7-6097-48AD-BFAE-E9FA05373416}" srcId="{C29D27B1-7995-4060-97F8-8005EBBD4C1A}" destId="{53A6934A-887E-4E8F-8828-427DB73B1CBD}" srcOrd="1" destOrd="0" parTransId="{DB5AE2CE-A738-49A5-8515-223289692D76}" sibTransId="{29AE310F-E444-4FF2-9BC8-0FF4E5FB5DD0}"/>
    <dgm:cxn modelId="{AE68B8B6-0425-4C3C-A198-F969DDCD002F}" type="presOf" srcId="{FA90D722-C8DA-4F79-ABA4-0D09E58E5167}" destId="{1F836763-336C-4615-837A-1E11811C6899}" srcOrd="0" destOrd="2" presId="urn:microsoft.com/office/officeart/2005/8/layout/list1"/>
    <dgm:cxn modelId="{8B37EA90-1CB8-4E50-A3DA-A1DB0881534C}" srcId="{53A6934A-887E-4E8F-8828-427DB73B1CBD}" destId="{6B14D14D-5FC3-467C-8A9B-A5AE0E6AC6A0}" srcOrd="2" destOrd="0" parTransId="{082058D3-8B6D-4EB6-B604-9A9AE1A148FB}" sibTransId="{0EF531AD-22F2-436C-BFB9-4928779EF41F}"/>
    <dgm:cxn modelId="{20406768-6464-4DCC-A2BB-1A0A94AAD5B7}" srcId="{62ABD1DA-A168-4CFE-B5F0-0D9304ECBDC3}" destId="{7E708B74-5D0D-442E-AEF2-7AD3D4C39E5D}" srcOrd="0" destOrd="0" parTransId="{995A1990-9B0F-4F2F-AF31-0F2E383901EA}" sibTransId="{571D5670-E75C-425A-9839-41D0798EA570}"/>
    <dgm:cxn modelId="{045733CB-4A58-43D1-83CE-858E2C0E325E}" srcId="{C29D27B1-7995-4060-97F8-8005EBBD4C1A}" destId="{B1121C6E-BB53-4CD2-8A1F-185E90C05F6E}" srcOrd="2" destOrd="0" parTransId="{7F528D5E-6550-4031-A68E-D3699280C447}" sibTransId="{0B29BDCA-F4D9-42D7-A871-AD874CD96599}"/>
    <dgm:cxn modelId="{442393BE-E324-49F8-A11A-C81F70937E71}" type="presOf" srcId="{C0AA61C7-F1F0-44CD-B36E-693C8062C3CC}" destId="{73F99428-E597-4E41-8461-8B01DB9ACA4D}" srcOrd="0" destOrd="1" presId="urn:microsoft.com/office/officeart/2005/8/layout/list1"/>
    <dgm:cxn modelId="{1517B239-626F-425B-8594-8FF67F4F68BB}" type="presOf" srcId="{6205A07D-D764-4E35-9AF8-F978311B767F}" destId="{1D0E5A27-D640-4341-9D34-FAB3D5B86D74}" srcOrd="0" destOrd="0" presId="urn:microsoft.com/office/officeart/2005/8/layout/list1"/>
    <dgm:cxn modelId="{EC841E10-BE67-411F-910F-0462910148D4}" srcId="{53A6934A-887E-4E8F-8828-427DB73B1CBD}" destId="{6205A07D-D764-4E35-9AF8-F978311B767F}" srcOrd="0" destOrd="0" parTransId="{691CE355-2DF3-49FB-8BC4-5FF8EFF5C354}" sibTransId="{C37427C4-279C-4407-AED7-D9A5EFF12FAC}"/>
    <dgm:cxn modelId="{FC8866F9-2C50-49E1-AFAE-09396BE751B9}" type="presOf" srcId="{326ACAA1-0BE4-4AE8-98F4-FF618DB33D4B}" destId="{1D0E5A27-D640-4341-9D34-FAB3D5B86D74}" srcOrd="0" destOrd="1" presId="urn:microsoft.com/office/officeart/2005/8/layout/list1"/>
    <dgm:cxn modelId="{85FD63BA-9236-47D2-9607-C61B1B1A9518}" srcId="{62ABD1DA-A168-4CFE-B5F0-0D9304ECBDC3}" destId="{C0AA61C7-F1F0-44CD-B36E-693C8062C3CC}" srcOrd="1" destOrd="0" parTransId="{C86EF2AF-9120-48A1-B2E3-80500C285F73}" sibTransId="{8DB7EA3A-F9EE-4887-810F-D946B98B327C}"/>
    <dgm:cxn modelId="{48BC3F49-BF4E-4328-80BD-3C204ECB3002}" type="presOf" srcId="{B1121C6E-BB53-4CD2-8A1F-185E90C05F6E}" destId="{35FD0CE8-1C9D-4735-8E55-94D8F4550FC4}" srcOrd="1" destOrd="0" presId="urn:microsoft.com/office/officeart/2005/8/layout/list1"/>
    <dgm:cxn modelId="{019DAC26-FC4B-4063-9555-1CDF00C5A20C}" type="presParOf" srcId="{FE097832-0302-4354-A916-876A977BBC07}" destId="{6D57A964-71AF-4ED0-B01A-A996EA915961}" srcOrd="0" destOrd="0" presId="urn:microsoft.com/office/officeart/2005/8/layout/list1"/>
    <dgm:cxn modelId="{A68751F2-E30D-426F-95C0-E195F4D11C7E}" type="presParOf" srcId="{6D57A964-71AF-4ED0-B01A-A996EA915961}" destId="{D978681B-6320-4EE9-8ED7-E0A3DD193009}" srcOrd="0" destOrd="0" presId="urn:microsoft.com/office/officeart/2005/8/layout/list1"/>
    <dgm:cxn modelId="{B68B97E3-FFBD-4C26-A9D1-C6F4E14629A6}" type="presParOf" srcId="{6D57A964-71AF-4ED0-B01A-A996EA915961}" destId="{C5306877-2988-436D-8F21-A47114C958BF}" srcOrd="1" destOrd="0" presId="urn:microsoft.com/office/officeart/2005/8/layout/list1"/>
    <dgm:cxn modelId="{E1A32708-BEBE-4136-9BAF-64CF5A02BCCE}" type="presParOf" srcId="{FE097832-0302-4354-A916-876A977BBC07}" destId="{C7148A80-3E4F-474F-9295-8C3789714826}" srcOrd="1" destOrd="0" presId="urn:microsoft.com/office/officeart/2005/8/layout/list1"/>
    <dgm:cxn modelId="{3059A9EE-DD81-40A9-AD1D-A974F9B900B2}" type="presParOf" srcId="{FE097832-0302-4354-A916-876A977BBC07}" destId="{73F99428-E597-4E41-8461-8B01DB9ACA4D}" srcOrd="2" destOrd="0" presId="urn:microsoft.com/office/officeart/2005/8/layout/list1"/>
    <dgm:cxn modelId="{1A5CC0FF-3349-4D0D-9D6E-13E74E8306CE}" type="presParOf" srcId="{FE097832-0302-4354-A916-876A977BBC07}" destId="{0BBBA7AE-9CB6-42BB-BA29-E9CA44EDCE53}" srcOrd="3" destOrd="0" presId="urn:microsoft.com/office/officeart/2005/8/layout/list1"/>
    <dgm:cxn modelId="{C3523BBF-9B92-41D2-AAF1-F7A75FA941BD}" type="presParOf" srcId="{FE097832-0302-4354-A916-876A977BBC07}" destId="{B9110567-C64C-45D0-BF5A-43F62DA2B176}" srcOrd="4" destOrd="0" presId="urn:microsoft.com/office/officeart/2005/8/layout/list1"/>
    <dgm:cxn modelId="{9278A1C8-9AC8-4678-8227-6976502727B6}" type="presParOf" srcId="{B9110567-C64C-45D0-BF5A-43F62DA2B176}" destId="{F80A4EEF-B26E-4C8D-A8DE-941FA499D50F}" srcOrd="0" destOrd="0" presId="urn:microsoft.com/office/officeart/2005/8/layout/list1"/>
    <dgm:cxn modelId="{D19C824F-3456-491A-93A1-6D0D177F7243}" type="presParOf" srcId="{B9110567-C64C-45D0-BF5A-43F62DA2B176}" destId="{6EEF85D1-C4E0-46E0-9914-0F654C2DF70A}" srcOrd="1" destOrd="0" presId="urn:microsoft.com/office/officeart/2005/8/layout/list1"/>
    <dgm:cxn modelId="{7BA158D6-E3AB-4AEE-9D31-72AE6ABC36CD}" type="presParOf" srcId="{FE097832-0302-4354-A916-876A977BBC07}" destId="{3F3C0BF5-9854-4C97-898F-AE5905B1BEA2}" srcOrd="5" destOrd="0" presId="urn:microsoft.com/office/officeart/2005/8/layout/list1"/>
    <dgm:cxn modelId="{40C4D33A-1FA1-41A2-A7CE-980A7311355D}" type="presParOf" srcId="{FE097832-0302-4354-A916-876A977BBC07}" destId="{1D0E5A27-D640-4341-9D34-FAB3D5B86D74}" srcOrd="6" destOrd="0" presId="urn:microsoft.com/office/officeart/2005/8/layout/list1"/>
    <dgm:cxn modelId="{B88706E7-BBC7-49A1-82C5-8754D2EB686A}" type="presParOf" srcId="{FE097832-0302-4354-A916-876A977BBC07}" destId="{16F6A317-D7BB-4C46-A8D4-724D171184C5}" srcOrd="7" destOrd="0" presId="urn:microsoft.com/office/officeart/2005/8/layout/list1"/>
    <dgm:cxn modelId="{97CB0577-A309-4785-84E2-4FC0D9FFCCC4}" type="presParOf" srcId="{FE097832-0302-4354-A916-876A977BBC07}" destId="{4D598732-E8A7-46C3-9CF7-1B83C03D4637}" srcOrd="8" destOrd="0" presId="urn:microsoft.com/office/officeart/2005/8/layout/list1"/>
    <dgm:cxn modelId="{52069FDA-12E9-4667-BCB2-B70968776B97}" type="presParOf" srcId="{4D598732-E8A7-46C3-9CF7-1B83C03D4637}" destId="{F44B7E9C-8830-4E45-8CC6-EF2C9C2EC875}" srcOrd="0" destOrd="0" presId="urn:microsoft.com/office/officeart/2005/8/layout/list1"/>
    <dgm:cxn modelId="{555D0913-2B60-4E57-A7B9-96F0BCA97E23}" type="presParOf" srcId="{4D598732-E8A7-46C3-9CF7-1B83C03D4637}" destId="{35FD0CE8-1C9D-4735-8E55-94D8F4550FC4}" srcOrd="1" destOrd="0" presId="urn:microsoft.com/office/officeart/2005/8/layout/list1"/>
    <dgm:cxn modelId="{BC3E8F7A-41CD-4765-963D-272DA7448A7B}" type="presParOf" srcId="{FE097832-0302-4354-A916-876A977BBC07}" destId="{E47EF234-592C-4059-A20A-9660743A87E3}" srcOrd="9" destOrd="0" presId="urn:microsoft.com/office/officeart/2005/8/layout/list1"/>
    <dgm:cxn modelId="{A86B466B-992C-4579-A275-1745778F9565}" type="presParOf" srcId="{FE097832-0302-4354-A916-876A977BBC07}" destId="{1F836763-336C-4615-837A-1E11811C689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3A099403-8573-4EBD-9A0F-600AB424DCA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9067E22-9AB8-4389-98D9-7CF04D21993B}">
      <dgm:prSet phldrT="[文本]" custT="1"/>
      <dgm:spPr/>
      <dgm:t>
        <a:bodyPr/>
        <a:lstStyle/>
        <a:p>
          <a:r>
            <a:rPr lang="en-US" sz="2000" dirty="0" smtClean="0"/>
            <a:t>Top-Level Domains(TLDs)</a:t>
          </a:r>
          <a:endParaRPr lang="zh-CN" altLang="en-US" sz="2000" dirty="0"/>
        </a:p>
      </dgm:t>
    </dgm:pt>
    <dgm:pt modelId="{413A650E-4561-4C7F-900B-BF0B3A3D6BFB}" type="parTrans" cxnId="{6BCD3F39-8995-45D4-8EF1-13DAA45DB4FF}">
      <dgm:prSet/>
      <dgm:spPr/>
      <dgm:t>
        <a:bodyPr/>
        <a:lstStyle/>
        <a:p>
          <a:endParaRPr lang="zh-CN" altLang="en-US"/>
        </a:p>
      </dgm:t>
    </dgm:pt>
    <dgm:pt modelId="{9C2CAF75-26E3-477D-BE86-700A7332C8E4}" type="sibTrans" cxnId="{6BCD3F39-8995-45D4-8EF1-13DAA45DB4FF}">
      <dgm:prSet/>
      <dgm:spPr/>
      <dgm:t>
        <a:bodyPr/>
        <a:lstStyle/>
        <a:p>
          <a:endParaRPr lang="zh-CN" altLang="en-US"/>
        </a:p>
      </dgm:t>
    </dgm:pt>
    <dgm:pt modelId="{06F793CF-798A-44BD-A3DC-9F28B8BEE306}">
      <dgm:prSet phldrT="[文本]" custT="1"/>
      <dgm:spPr/>
      <dgm:t>
        <a:bodyPr/>
        <a:lstStyle/>
        <a:p>
          <a:r>
            <a:rPr lang="en-US" altLang="zh-CN" sz="2000" dirty="0" smtClean="0"/>
            <a:t>Root domain</a:t>
          </a:r>
          <a:endParaRPr lang="zh-CN" altLang="en-US" sz="2000" dirty="0"/>
        </a:p>
      </dgm:t>
    </dgm:pt>
    <dgm:pt modelId="{A13E07FA-EC77-4C72-B2D6-6FF7499229C0}" type="parTrans" cxnId="{26AF4E53-B86F-4260-98FA-D134A9798C0A}">
      <dgm:prSet/>
      <dgm:spPr/>
      <dgm:t>
        <a:bodyPr/>
        <a:lstStyle/>
        <a:p>
          <a:endParaRPr lang="zh-CN" altLang="en-US"/>
        </a:p>
      </dgm:t>
    </dgm:pt>
    <dgm:pt modelId="{88546341-89F1-4261-A0A6-DC84E7F38CF8}" type="sibTrans" cxnId="{26AF4E53-B86F-4260-98FA-D134A9798C0A}">
      <dgm:prSet/>
      <dgm:spPr/>
      <dgm:t>
        <a:bodyPr/>
        <a:lstStyle/>
        <a:p>
          <a:endParaRPr lang="zh-CN" altLang="en-US"/>
        </a:p>
      </dgm:t>
    </dgm:pt>
    <dgm:pt modelId="{9AF67AEA-73C8-4736-A2E8-AB67A4360249}">
      <dgm:prSet phldrT="[文本]" custT="1"/>
      <dgm:spPr/>
      <dgm:t>
        <a:bodyPr/>
        <a:lstStyle/>
        <a:p>
          <a:pPr rtl="0"/>
          <a:r>
            <a:rPr lang="en-US" sz="2000" dirty="0" smtClean="0"/>
            <a:t>Controlled by Internet Corporation For Assigned Names(ICANN)</a:t>
          </a:r>
          <a:endParaRPr lang="zh-CN" altLang="en-US" sz="2000" dirty="0"/>
        </a:p>
      </dgm:t>
    </dgm:pt>
    <dgm:pt modelId="{614D3DF6-A19F-46BB-939D-23F9A4B11B73}" type="parTrans" cxnId="{3CB0ED26-D856-4929-A8D5-4FF7AF633B0A}">
      <dgm:prSet/>
      <dgm:spPr/>
      <dgm:t>
        <a:bodyPr/>
        <a:lstStyle/>
        <a:p>
          <a:endParaRPr lang="zh-CN" altLang="en-US"/>
        </a:p>
      </dgm:t>
    </dgm:pt>
    <dgm:pt modelId="{F36E8FF9-0EE0-41A3-921C-E2BC575752D8}" type="sibTrans" cxnId="{3CB0ED26-D856-4929-A8D5-4FF7AF633B0A}">
      <dgm:prSet/>
      <dgm:spPr/>
      <dgm:t>
        <a:bodyPr/>
        <a:lstStyle/>
        <a:p>
          <a:endParaRPr lang="zh-CN" altLang="en-US"/>
        </a:p>
      </dgm:t>
    </dgm:pt>
    <dgm:pt modelId="{C227BD0B-699E-43F4-95EB-F0C10A825996}">
      <dgm:prSet phldrT="[文本]" custT="1"/>
      <dgm:spPr/>
      <dgm:t>
        <a:bodyPr/>
        <a:lstStyle/>
        <a:p>
          <a:r>
            <a:rPr lang="zh-CN" sz="2000" dirty="0" smtClean="0"/>
            <a:t>“</a:t>
          </a:r>
          <a:r>
            <a:rPr lang="en-US" sz="2000" dirty="0" smtClean="0"/>
            <a:t>.</a:t>
          </a:r>
          <a:r>
            <a:rPr lang="zh-CN" sz="2000" dirty="0" smtClean="0"/>
            <a:t>”</a:t>
          </a:r>
          <a:endParaRPr lang="zh-CN" altLang="en-US" sz="2000" dirty="0"/>
        </a:p>
      </dgm:t>
    </dgm:pt>
    <dgm:pt modelId="{74A6DFE0-3DA4-4C33-972F-681F3630DD32}" type="parTrans" cxnId="{A9800065-5676-472A-B661-B19FC6B83CA5}">
      <dgm:prSet/>
      <dgm:spPr/>
      <dgm:t>
        <a:bodyPr/>
        <a:lstStyle/>
        <a:p>
          <a:endParaRPr lang="zh-CN" altLang="en-US"/>
        </a:p>
      </dgm:t>
    </dgm:pt>
    <dgm:pt modelId="{08BD110D-6210-44FB-98D9-7203ADE466D9}" type="sibTrans" cxnId="{A9800065-5676-472A-B661-B19FC6B83CA5}">
      <dgm:prSet/>
      <dgm:spPr/>
      <dgm:t>
        <a:bodyPr/>
        <a:lstStyle/>
        <a:p>
          <a:endParaRPr lang="zh-CN" altLang="en-US"/>
        </a:p>
      </dgm:t>
    </dgm:pt>
    <dgm:pt modelId="{7867C20E-C40B-4290-9A50-5C8F5857EC04}">
      <dgm:prSet phldrT="[文本]" custT="1"/>
      <dgm:spPr/>
      <dgm:t>
        <a:bodyPr/>
        <a:lstStyle/>
        <a:p>
          <a:r>
            <a:rPr lang="en-US" sz="2000" dirty="0" smtClean="0"/>
            <a:t>Autonomy Domains</a:t>
          </a:r>
          <a:endParaRPr lang="zh-CN" altLang="en-US" sz="2000" dirty="0"/>
        </a:p>
      </dgm:t>
    </dgm:pt>
    <dgm:pt modelId="{238A53AF-D2CB-4722-8201-4AD2DE4EED31}" type="parTrans" cxnId="{48AB37EE-8027-4D26-B1D1-4F50D41B2C17}">
      <dgm:prSet/>
      <dgm:spPr/>
      <dgm:t>
        <a:bodyPr/>
        <a:lstStyle/>
        <a:p>
          <a:endParaRPr lang="zh-CN" altLang="en-US"/>
        </a:p>
      </dgm:t>
    </dgm:pt>
    <dgm:pt modelId="{7DB81C3A-BA8E-4159-8363-A4080D1CA791}" type="sibTrans" cxnId="{48AB37EE-8027-4D26-B1D1-4F50D41B2C17}">
      <dgm:prSet/>
      <dgm:spPr/>
      <dgm:t>
        <a:bodyPr/>
        <a:lstStyle/>
        <a:p>
          <a:endParaRPr lang="zh-CN" altLang="en-US"/>
        </a:p>
      </dgm:t>
    </dgm:pt>
    <dgm:pt modelId="{13CE956A-27E8-48DE-A4F8-23A0631839A7}">
      <dgm:prSet phldrT="[文本]" custT="1"/>
      <dgm:spPr/>
      <dgm:t>
        <a:bodyPr/>
        <a:lstStyle/>
        <a:p>
          <a:r>
            <a:rPr lang="en-US" sz="2000" dirty="0" smtClean="0"/>
            <a:t>Any organization can apply for them under one of TLDs</a:t>
          </a:r>
          <a:endParaRPr lang="zh-CN" altLang="en-US" sz="2000" dirty="0"/>
        </a:p>
      </dgm:t>
    </dgm:pt>
    <dgm:pt modelId="{42AB3F0A-B4D9-4EEC-8403-AFC78B455E6C}" type="parTrans" cxnId="{223F1FAB-0B78-418C-8BF0-7DE1C70844D4}">
      <dgm:prSet/>
      <dgm:spPr/>
      <dgm:t>
        <a:bodyPr/>
        <a:lstStyle/>
        <a:p>
          <a:endParaRPr lang="zh-CN" altLang="en-US"/>
        </a:p>
      </dgm:t>
    </dgm:pt>
    <dgm:pt modelId="{55E4B0A0-B698-44ED-A085-03D297F91D83}" type="sibTrans" cxnId="{223F1FAB-0B78-418C-8BF0-7DE1C70844D4}">
      <dgm:prSet/>
      <dgm:spPr/>
      <dgm:t>
        <a:bodyPr/>
        <a:lstStyle/>
        <a:p>
          <a:endParaRPr lang="zh-CN" altLang="en-US"/>
        </a:p>
      </dgm:t>
    </dgm:pt>
    <dgm:pt modelId="{11627507-ECCA-4A8F-AE27-52B638E5B621}" type="pres">
      <dgm:prSet presAssocID="{3A099403-8573-4EBD-9A0F-600AB424DCA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6D5D59F-CEBA-4BBE-B3CB-050F53CDC29E}" type="pres">
      <dgm:prSet presAssocID="{06F793CF-798A-44BD-A3DC-9F28B8BEE306}" presName="parentLin" presStyleCnt="0"/>
      <dgm:spPr/>
    </dgm:pt>
    <dgm:pt modelId="{1322EF56-55A0-4B96-9467-9F344BECBEED}" type="pres">
      <dgm:prSet presAssocID="{06F793CF-798A-44BD-A3DC-9F28B8BEE306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B52E43C0-E91E-4CF3-91AA-1DAA23B72E60}" type="pres">
      <dgm:prSet presAssocID="{06F793CF-798A-44BD-A3DC-9F28B8BEE306}" presName="parentText" presStyleLbl="node1" presStyleIdx="0" presStyleCnt="3" custScaleX="87414" custLinFactNeighborX="-49691" custLinFactNeighborY="-198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882D662-99D5-4FD0-8554-779DDCCD4BFB}" type="pres">
      <dgm:prSet presAssocID="{06F793CF-798A-44BD-A3DC-9F28B8BEE306}" presName="negativeSpace" presStyleCnt="0"/>
      <dgm:spPr/>
    </dgm:pt>
    <dgm:pt modelId="{0A09DA62-9930-4EB6-A07A-79544A3B3CCB}" type="pres">
      <dgm:prSet presAssocID="{06F793CF-798A-44BD-A3DC-9F28B8BEE306}" presName="childText" presStyleLbl="conFgAcc1" presStyleIdx="0" presStyleCnt="3" custScaleY="80407" custLinFactNeighborY="-3441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7F269EE-A2E4-4846-9057-CD17A5C62782}" type="pres">
      <dgm:prSet presAssocID="{88546341-89F1-4261-A0A6-DC84E7F38CF8}" presName="spaceBetweenRectangles" presStyleCnt="0"/>
      <dgm:spPr/>
    </dgm:pt>
    <dgm:pt modelId="{7DD0C50F-885A-451D-9CB9-3BC4B21B68AD}" type="pres">
      <dgm:prSet presAssocID="{59067E22-9AB8-4389-98D9-7CF04D21993B}" presName="parentLin" presStyleCnt="0"/>
      <dgm:spPr/>
    </dgm:pt>
    <dgm:pt modelId="{4C53053D-D5F8-4DEC-AB53-ED1DF58B13A1}" type="pres">
      <dgm:prSet presAssocID="{59067E22-9AB8-4389-98D9-7CF04D21993B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E6B33192-4AA6-4693-9F57-2242E38871D3}" type="pres">
      <dgm:prSet presAssocID="{59067E22-9AB8-4389-98D9-7CF04D21993B}" presName="parentText" presStyleLbl="node1" presStyleIdx="1" presStyleCnt="3" custScaleX="90315" custLinFactNeighborX="-55566" custLinFactNeighborY="6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488B488-E030-4B5F-BA49-F0B9D330375F}" type="pres">
      <dgm:prSet presAssocID="{59067E22-9AB8-4389-98D9-7CF04D21993B}" presName="negativeSpace" presStyleCnt="0"/>
      <dgm:spPr/>
    </dgm:pt>
    <dgm:pt modelId="{50ED0C96-D6AC-4D6B-94EE-A948241B842F}" type="pres">
      <dgm:prSet presAssocID="{59067E22-9AB8-4389-98D9-7CF04D21993B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694DF2-9CB1-494B-9769-4429E704510A}" type="pres">
      <dgm:prSet presAssocID="{9C2CAF75-26E3-477D-BE86-700A7332C8E4}" presName="spaceBetweenRectangles" presStyleCnt="0"/>
      <dgm:spPr/>
    </dgm:pt>
    <dgm:pt modelId="{4A387C26-5982-427D-B4F0-58AC4FF5A7D6}" type="pres">
      <dgm:prSet presAssocID="{7867C20E-C40B-4290-9A50-5C8F5857EC04}" presName="parentLin" presStyleCnt="0"/>
      <dgm:spPr/>
    </dgm:pt>
    <dgm:pt modelId="{30253B32-CBA1-488E-A11F-FDB344DBE10F}" type="pres">
      <dgm:prSet presAssocID="{7867C20E-C40B-4290-9A50-5C8F5857EC04}" presName="parentLeftMargin" presStyleLbl="node1" presStyleIdx="1" presStyleCnt="3"/>
      <dgm:spPr/>
      <dgm:t>
        <a:bodyPr/>
        <a:lstStyle/>
        <a:p>
          <a:endParaRPr lang="zh-CN" altLang="en-US"/>
        </a:p>
      </dgm:t>
    </dgm:pt>
    <dgm:pt modelId="{FDE3D0E4-E399-46D3-8C2F-E855D0B9DBF3}" type="pres">
      <dgm:prSet presAssocID="{7867C20E-C40B-4290-9A50-5C8F5857EC04}" presName="parentText" presStyleLbl="node1" presStyleIdx="2" presStyleCnt="3" custScaleX="90251" custLinFactNeighborX="-69545" custLinFactNeighborY="-1002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C98346B-BBA3-4CAE-B26B-CFDF0C695568}" type="pres">
      <dgm:prSet presAssocID="{7867C20E-C40B-4290-9A50-5C8F5857EC04}" presName="negativeSpace" presStyleCnt="0"/>
      <dgm:spPr/>
    </dgm:pt>
    <dgm:pt modelId="{67248A1F-D55B-4133-9394-C0DAC289D2CB}" type="pres">
      <dgm:prSet presAssocID="{7867C20E-C40B-4290-9A50-5C8F5857EC04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61510A1-A57D-4D5A-8093-08B20F5101C5}" type="presOf" srcId="{C227BD0B-699E-43F4-95EB-F0C10A825996}" destId="{0A09DA62-9930-4EB6-A07A-79544A3B3CCB}" srcOrd="0" destOrd="0" presId="urn:microsoft.com/office/officeart/2005/8/layout/list1"/>
    <dgm:cxn modelId="{223F1FAB-0B78-418C-8BF0-7DE1C70844D4}" srcId="{7867C20E-C40B-4290-9A50-5C8F5857EC04}" destId="{13CE956A-27E8-48DE-A4F8-23A0631839A7}" srcOrd="0" destOrd="0" parTransId="{42AB3F0A-B4D9-4EEC-8403-AFC78B455E6C}" sibTransId="{55E4B0A0-B698-44ED-A085-03D297F91D83}"/>
    <dgm:cxn modelId="{3CB0ED26-D856-4929-A8D5-4FF7AF633B0A}" srcId="{59067E22-9AB8-4389-98D9-7CF04D21993B}" destId="{9AF67AEA-73C8-4736-A2E8-AB67A4360249}" srcOrd="0" destOrd="0" parTransId="{614D3DF6-A19F-46BB-939D-23F9A4B11B73}" sibTransId="{F36E8FF9-0EE0-41A3-921C-E2BC575752D8}"/>
    <dgm:cxn modelId="{5556022F-FD97-429A-B4F7-2ACBC38CCF1E}" type="presOf" srcId="{7867C20E-C40B-4290-9A50-5C8F5857EC04}" destId="{FDE3D0E4-E399-46D3-8C2F-E855D0B9DBF3}" srcOrd="1" destOrd="0" presId="urn:microsoft.com/office/officeart/2005/8/layout/list1"/>
    <dgm:cxn modelId="{8DEB12C1-B144-468C-A109-E82F376EB8AD}" type="presOf" srcId="{06F793CF-798A-44BD-A3DC-9F28B8BEE306}" destId="{1322EF56-55A0-4B96-9467-9F344BECBEED}" srcOrd="0" destOrd="0" presId="urn:microsoft.com/office/officeart/2005/8/layout/list1"/>
    <dgm:cxn modelId="{E3517E50-9219-4519-B52D-79632E5FB74A}" type="presOf" srcId="{3A099403-8573-4EBD-9A0F-600AB424DCA0}" destId="{11627507-ECCA-4A8F-AE27-52B638E5B621}" srcOrd="0" destOrd="0" presId="urn:microsoft.com/office/officeart/2005/8/layout/list1"/>
    <dgm:cxn modelId="{9677A5AC-AA6F-4715-9F13-0ACFC876077B}" type="presOf" srcId="{59067E22-9AB8-4389-98D9-7CF04D21993B}" destId="{E6B33192-4AA6-4693-9F57-2242E38871D3}" srcOrd="1" destOrd="0" presId="urn:microsoft.com/office/officeart/2005/8/layout/list1"/>
    <dgm:cxn modelId="{48AB37EE-8027-4D26-B1D1-4F50D41B2C17}" srcId="{3A099403-8573-4EBD-9A0F-600AB424DCA0}" destId="{7867C20E-C40B-4290-9A50-5C8F5857EC04}" srcOrd="2" destOrd="0" parTransId="{238A53AF-D2CB-4722-8201-4AD2DE4EED31}" sibTransId="{7DB81C3A-BA8E-4159-8363-A4080D1CA791}"/>
    <dgm:cxn modelId="{26AF4E53-B86F-4260-98FA-D134A9798C0A}" srcId="{3A099403-8573-4EBD-9A0F-600AB424DCA0}" destId="{06F793CF-798A-44BD-A3DC-9F28B8BEE306}" srcOrd="0" destOrd="0" parTransId="{A13E07FA-EC77-4C72-B2D6-6FF7499229C0}" sibTransId="{88546341-89F1-4261-A0A6-DC84E7F38CF8}"/>
    <dgm:cxn modelId="{6BCD3F39-8995-45D4-8EF1-13DAA45DB4FF}" srcId="{3A099403-8573-4EBD-9A0F-600AB424DCA0}" destId="{59067E22-9AB8-4389-98D9-7CF04D21993B}" srcOrd="1" destOrd="0" parTransId="{413A650E-4561-4C7F-900B-BF0B3A3D6BFB}" sibTransId="{9C2CAF75-26E3-477D-BE86-700A7332C8E4}"/>
    <dgm:cxn modelId="{92369C01-B31E-49C5-939B-7820E7153FE9}" type="presOf" srcId="{13CE956A-27E8-48DE-A4F8-23A0631839A7}" destId="{67248A1F-D55B-4133-9394-C0DAC289D2CB}" srcOrd="0" destOrd="0" presId="urn:microsoft.com/office/officeart/2005/8/layout/list1"/>
    <dgm:cxn modelId="{DE05C2ED-F5EB-4E96-AC9D-F0EB4FBEB79F}" type="presOf" srcId="{06F793CF-798A-44BD-A3DC-9F28B8BEE306}" destId="{B52E43C0-E91E-4CF3-91AA-1DAA23B72E60}" srcOrd="1" destOrd="0" presId="urn:microsoft.com/office/officeart/2005/8/layout/list1"/>
    <dgm:cxn modelId="{32C781C1-8D1E-4BA3-BED1-A48AF32E15D4}" type="presOf" srcId="{59067E22-9AB8-4389-98D9-7CF04D21993B}" destId="{4C53053D-D5F8-4DEC-AB53-ED1DF58B13A1}" srcOrd="0" destOrd="0" presId="urn:microsoft.com/office/officeart/2005/8/layout/list1"/>
    <dgm:cxn modelId="{608C20DC-4EB5-469D-9350-06073623543A}" type="presOf" srcId="{7867C20E-C40B-4290-9A50-5C8F5857EC04}" destId="{30253B32-CBA1-488E-A11F-FDB344DBE10F}" srcOrd="0" destOrd="0" presId="urn:microsoft.com/office/officeart/2005/8/layout/list1"/>
    <dgm:cxn modelId="{A9800065-5676-472A-B661-B19FC6B83CA5}" srcId="{06F793CF-798A-44BD-A3DC-9F28B8BEE306}" destId="{C227BD0B-699E-43F4-95EB-F0C10A825996}" srcOrd="0" destOrd="0" parTransId="{74A6DFE0-3DA4-4C33-972F-681F3630DD32}" sibTransId="{08BD110D-6210-44FB-98D9-7203ADE466D9}"/>
    <dgm:cxn modelId="{AF00665F-0CE4-4115-88E9-55DAE09F599E}" type="presOf" srcId="{9AF67AEA-73C8-4736-A2E8-AB67A4360249}" destId="{50ED0C96-D6AC-4D6B-94EE-A948241B842F}" srcOrd="0" destOrd="0" presId="urn:microsoft.com/office/officeart/2005/8/layout/list1"/>
    <dgm:cxn modelId="{2C435B1C-8642-4B9C-8D57-9F96903774A6}" type="presParOf" srcId="{11627507-ECCA-4A8F-AE27-52B638E5B621}" destId="{C6D5D59F-CEBA-4BBE-B3CB-050F53CDC29E}" srcOrd="0" destOrd="0" presId="urn:microsoft.com/office/officeart/2005/8/layout/list1"/>
    <dgm:cxn modelId="{9E17CC89-91F4-47F1-A1EE-C213B85AFADA}" type="presParOf" srcId="{C6D5D59F-CEBA-4BBE-B3CB-050F53CDC29E}" destId="{1322EF56-55A0-4B96-9467-9F344BECBEED}" srcOrd="0" destOrd="0" presId="urn:microsoft.com/office/officeart/2005/8/layout/list1"/>
    <dgm:cxn modelId="{39B5A655-7D90-42E8-874F-7F6EABDF5385}" type="presParOf" srcId="{C6D5D59F-CEBA-4BBE-B3CB-050F53CDC29E}" destId="{B52E43C0-E91E-4CF3-91AA-1DAA23B72E60}" srcOrd="1" destOrd="0" presId="urn:microsoft.com/office/officeart/2005/8/layout/list1"/>
    <dgm:cxn modelId="{AF337DAA-A123-4FB2-AE24-D63E6A7C8E94}" type="presParOf" srcId="{11627507-ECCA-4A8F-AE27-52B638E5B621}" destId="{D882D662-99D5-4FD0-8554-779DDCCD4BFB}" srcOrd="1" destOrd="0" presId="urn:microsoft.com/office/officeart/2005/8/layout/list1"/>
    <dgm:cxn modelId="{C1D0F3BE-3C64-4240-B14F-EF7C3A779000}" type="presParOf" srcId="{11627507-ECCA-4A8F-AE27-52B638E5B621}" destId="{0A09DA62-9930-4EB6-A07A-79544A3B3CCB}" srcOrd="2" destOrd="0" presId="urn:microsoft.com/office/officeart/2005/8/layout/list1"/>
    <dgm:cxn modelId="{83F5962B-6CB7-45F7-A9A5-66807DA1AB55}" type="presParOf" srcId="{11627507-ECCA-4A8F-AE27-52B638E5B621}" destId="{87F269EE-A2E4-4846-9057-CD17A5C62782}" srcOrd="3" destOrd="0" presId="urn:microsoft.com/office/officeart/2005/8/layout/list1"/>
    <dgm:cxn modelId="{E1AC2C0B-4018-4BDB-9790-B26B0C4258B8}" type="presParOf" srcId="{11627507-ECCA-4A8F-AE27-52B638E5B621}" destId="{7DD0C50F-885A-451D-9CB9-3BC4B21B68AD}" srcOrd="4" destOrd="0" presId="urn:microsoft.com/office/officeart/2005/8/layout/list1"/>
    <dgm:cxn modelId="{56E6473B-A686-4360-80A0-7E0EC733959E}" type="presParOf" srcId="{7DD0C50F-885A-451D-9CB9-3BC4B21B68AD}" destId="{4C53053D-D5F8-4DEC-AB53-ED1DF58B13A1}" srcOrd="0" destOrd="0" presId="urn:microsoft.com/office/officeart/2005/8/layout/list1"/>
    <dgm:cxn modelId="{08A74B09-434B-4AA7-AF0E-F5ED7B089684}" type="presParOf" srcId="{7DD0C50F-885A-451D-9CB9-3BC4B21B68AD}" destId="{E6B33192-4AA6-4693-9F57-2242E38871D3}" srcOrd="1" destOrd="0" presId="urn:microsoft.com/office/officeart/2005/8/layout/list1"/>
    <dgm:cxn modelId="{68156193-19C3-4CB9-8117-DA284F247360}" type="presParOf" srcId="{11627507-ECCA-4A8F-AE27-52B638E5B621}" destId="{C488B488-E030-4B5F-BA49-F0B9D330375F}" srcOrd="5" destOrd="0" presId="urn:microsoft.com/office/officeart/2005/8/layout/list1"/>
    <dgm:cxn modelId="{57544754-C6CE-4CAC-BEBB-AD8D5CCA3ADB}" type="presParOf" srcId="{11627507-ECCA-4A8F-AE27-52B638E5B621}" destId="{50ED0C96-D6AC-4D6B-94EE-A948241B842F}" srcOrd="6" destOrd="0" presId="urn:microsoft.com/office/officeart/2005/8/layout/list1"/>
    <dgm:cxn modelId="{A5DCA841-2D38-4370-89DD-5C0465D657F7}" type="presParOf" srcId="{11627507-ECCA-4A8F-AE27-52B638E5B621}" destId="{F1694DF2-9CB1-494B-9769-4429E704510A}" srcOrd="7" destOrd="0" presId="urn:microsoft.com/office/officeart/2005/8/layout/list1"/>
    <dgm:cxn modelId="{71B4BE8D-7EB8-4E4A-B99B-7F44AFFC8B88}" type="presParOf" srcId="{11627507-ECCA-4A8F-AE27-52B638E5B621}" destId="{4A387C26-5982-427D-B4F0-58AC4FF5A7D6}" srcOrd="8" destOrd="0" presId="urn:microsoft.com/office/officeart/2005/8/layout/list1"/>
    <dgm:cxn modelId="{A1085415-A539-4DDD-8DC6-3CC0EA95F5DC}" type="presParOf" srcId="{4A387C26-5982-427D-B4F0-58AC4FF5A7D6}" destId="{30253B32-CBA1-488E-A11F-FDB344DBE10F}" srcOrd="0" destOrd="0" presId="urn:microsoft.com/office/officeart/2005/8/layout/list1"/>
    <dgm:cxn modelId="{E31ACDB1-527C-4B2D-8846-8BF438501408}" type="presParOf" srcId="{4A387C26-5982-427D-B4F0-58AC4FF5A7D6}" destId="{FDE3D0E4-E399-46D3-8C2F-E855D0B9DBF3}" srcOrd="1" destOrd="0" presId="urn:microsoft.com/office/officeart/2005/8/layout/list1"/>
    <dgm:cxn modelId="{F7057F42-1327-478E-B8AA-0CBCFBB2DF6A}" type="presParOf" srcId="{11627507-ECCA-4A8F-AE27-52B638E5B621}" destId="{9C98346B-BBA3-4CAE-B26B-CFDF0C695568}" srcOrd="9" destOrd="0" presId="urn:microsoft.com/office/officeart/2005/8/layout/list1"/>
    <dgm:cxn modelId="{B65BAEFC-5E9B-4D5C-9869-0B5B975014F4}" type="presParOf" srcId="{11627507-ECCA-4A8F-AE27-52B638E5B621}" destId="{67248A1F-D55B-4133-9394-C0DAC289D2C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63747B94-5420-465C-9F75-FD6CA13DE1D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E5E45EF-4DA4-4F7D-87E1-AA84A4D77868}">
      <dgm:prSet phldrT="[文本]"/>
      <dgm:spPr/>
      <dgm:t>
        <a:bodyPr/>
        <a:lstStyle/>
        <a:p>
          <a:r>
            <a:rPr lang="en-US" dirty="0" smtClean="0"/>
            <a:t>The Types of TLDs</a:t>
          </a:r>
          <a:endParaRPr lang="zh-CN" altLang="en-US" dirty="0"/>
        </a:p>
      </dgm:t>
    </dgm:pt>
    <dgm:pt modelId="{B0A75B3B-4895-420C-B13C-9A16443A684C}" type="parTrans" cxnId="{D20E0599-9BC1-47A6-B375-7C96DF88975B}">
      <dgm:prSet/>
      <dgm:spPr/>
      <dgm:t>
        <a:bodyPr/>
        <a:lstStyle/>
        <a:p>
          <a:endParaRPr lang="zh-CN" altLang="en-US"/>
        </a:p>
      </dgm:t>
    </dgm:pt>
    <dgm:pt modelId="{162AB539-2912-4E4C-9AA5-E92B925C2288}" type="sibTrans" cxnId="{D20E0599-9BC1-47A6-B375-7C96DF88975B}">
      <dgm:prSet/>
      <dgm:spPr/>
      <dgm:t>
        <a:bodyPr/>
        <a:lstStyle/>
        <a:p>
          <a:endParaRPr lang="zh-CN" altLang="en-US"/>
        </a:p>
      </dgm:t>
    </dgm:pt>
    <dgm:pt modelId="{E9C7D2F6-6AF8-456C-9142-1E7E4792211F}">
      <dgm:prSet phldrT="[文本]"/>
      <dgm:spPr/>
      <dgm:t>
        <a:bodyPr/>
        <a:lstStyle/>
        <a:p>
          <a:r>
            <a:rPr lang="en-US" dirty="0" smtClean="0"/>
            <a:t>The generic TLDS</a:t>
          </a:r>
          <a:endParaRPr lang="zh-CN" altLang="en-US" dirty="0"/>
        </a:p>
      </dgm:t>
    </dgm:pt>
    <dgm:pt modelId="{E882FCFF-69EA-49B7-BD75-FE123099DB1F}" type="parTrans" cxnId="{DCF3E9A9-51E5-49C7-9B59-AA6C4E303150}">
      <dgm:prSet/>
      <dgm:spPr/>
      <dgm:t>
        <a:bodyPr/>
        <a:lstStyle/>
        <a:p>
          <a:endParaRPr lang="zh-CN" altLang="en-US"/>
        </a:p>
      </dgm:t>
    </dgm:pt>
    <dgm:pt modelId="{2F284FBE-40F2-4FB2-8D9E-00B8A1FC89FA}" type="sibTrans" cxnId="{DCF3E9A9-51E5-49C7-9B59-AA6C4E303150}">
      <dgm:prSet/>
      <dgm:spPr/>
      <dgm:t>
        <a:bodyPr/>
        <a:lstStyle/>
        <a:p>
          <a:endParaRPr lang="zh-CN" altLang="en-US"/>
        </a:p>
      </dgm:t>
    </dgm:pt>
    <dgm:pt modelId="{8F8D365D-2F0A-4773-9AE0-AB7313FE8B80}">
      <dgm:prSet phldrT="[文本]"/>
      <dgm:spPr/>
      <dgm:t>
        <a:bodyPr/>
        <a:lstStyle/>
        <a:p>
          <a:r>
            <a:rPr lang="en-US" dirty="0" smtClean="0"/>
            <a:t>The specific groups or government agencies</a:t>
          </a:r>
          <a:endParaRPr lang="zh-CN" altLang="en-US" dirty="0"/>
        </a:p>
      </dgm:t>
    </dgm:pt>
    <dgm:pt modelId="{C40DB7ED-9608-4442-99EB-54A62B75C59A}" type="parTrans" cxnId="{2F8F31E4-B7FC-44A2-A34F-E80937FAEAA9}">
      <dgm:prSet/>
      <dgm:spPr/>
      <dgm:t>
        <a:bodyPr/>
        <a:lstStyle/>
        <a:p>
          <a:endParaRPr lang="zh-CN" altLang="en-US"/>
        </a:p>
      </dgm:t>
    </dgm:pt>
    <dgm:pt modelId="{5F192491-EEED-40C5-A035-41A3876C9425}" type="sibTrans" cxnId="{2F8F31E4-B7FC-44A2-A34F-E80937FAEAA9}">
      <dgm:prSet/>
      <dgm:spPr/>
      <dgm:t>
        <a:bodyPr/>
        <a:lstStyle/>
        <a:p>
          <a:endParaRPr lang="zh-CN" altLang="en-US"/>
        </a:p>
      </dgm:t>
    </dgm:pt>
    <dgm:pt modelId="{CEF8367A-CA77-4C64-8D14-5188B0133DEB}" type="pres">
      <dgm:prSet presAssocID="{63747B94-5420-465C-9F75-FD6CA13DE1D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BFF665E-00D3-4BCE-AEA4-AB684C264F32}" type="pres">
      <dgm:prSet presAssocID="{6E5E45EF-4DA4-4F7D-87E1-AA84A4D77868}" presName="parentLin" presStyleCnt="0"/>
      <dgm:spPr/>
    </dgm:pt>
    <dgm:pt modelId="{54764F31-D6FD-41F4-9D05-4E5B408AFB23}" type="pres">
      <dgm:prSet presAssocID="{6E5E45EF-4DA4-4F7D-87E1-AA84A4D77868}" presName="parentLeftMargin" presStyleLbl="node1" presStyleIdx="0" presStyleCnt="1"/>
      <dgm:spPr/>
      <dgm:t>
        <a:bodyPr/>
        <a:lstStyle/>
        <a:p>
          <a:endParaRPr lang="zh-CN" altLang="en-US"/>
        </a:p>
      </dgm:t>
    </dgm:pt>
    <dgm:pt modelId="{6B83E44B-65C9-4B32-9649-060E60B8B722}" type="pres">
      <dgm:prSet presAssocID="{6E5E45EF-4DA4-4F7D-87E1-AA84A4D77868}" presName="parentText" presStyleLbl="node1" presStyleIdx="0" presStyleCnt="1" custLinFactX="-1307" custLinFactY="-33959" custLinFactNeighborX="-100000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D8F7E48-5CB3-4ADC-9631-85B3FD7C9A31}" type="pres">
      <dgm:prSet presAssocID="{6E5E45EF-4DA4-4F7D-87E1-AA84A4D77868}" presName="negativeSpace" presStyleCnt="0"/>
      <dgm:spPr/>
    </dgm:pt>
    <dgm:pt modelId="{1E311616-7176-4595-9EF7-5FAC4703AD01}" type="pres">
      <dgm:prSet presAssocID="{6E5E45EF-4DA4-4F7D-87E1-AA84A4D77868}" presName="childText" presStyleLbl="conFgAcc1" presStyleIdx="0" presStyleCnt="1" custLinFactY="-11003" custLinFactNeighborX="623" custLinFactNeighborY="-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C7F442C-3EB6-48D2-B0E3-DB2CE9303DE6}" type="presOf" srcId="{8F8D365D-2F0A-4773-9AE0-AB7313FE8B80}" destId="{1E311616-7176-4595-9EF7-5FAC4703AD01}" srcOrd="0" destOrd="1" presId="urn:microsoft.com/office/officeart/2005/8/layout/list1"/>
    <dgm:cxn modelId="{50326DA1-2A09-4922-8D8E-01B10DB68004}" type="presOf" srcId="{6E5E45EF-4DA4-4F7D-87E1-AA84A4D77868}" destId="{6B83E44B-65C9-4B32-9649-060E60B8B722}" srcOrd="1" destOrd="0" presId="urn:microsoft.com/office/officeart/2005/8/layout/list1"/>
    <dgm:cxn modelId="{E8359A1B-1BFC-48C5-9679-24BF9FECE320}" type="presOf" srcId="{E9C7D2F6-6AF8-456C-9142-1E7E4792211F}" destId="{1E311616-7176-4595-9EF7-5FAC4703AD01}" srcOrd="0" destOrd="0" presId="urn:microsoft.com/office/officeart/2005/8/layout/list1"/>
    <dgm:cxn modelId="{2F8F31E4-B7FC-44A2-A34F-E80937FAEAA9}" srcId="{6E5E45EF-4DA4-4F7D-87E1-AA84A4D77868}" destId="{8F8D365D-2F0A-4773-9AE0-AB7313FE8B80}" srcOrd="1" destOrd="0" parTransId="{C40DB7ED-9608-4442-99EB-54A62B75C59A}" sibTransId="{5F192491-EEED-40C5-A035-41A3876C9425}"/>
    <dgm:cxn modelId="{D20E0599-9BC1-47A6-B375-7C96DF88975B}" srcId="{63747B94-5420-465C-9F75-FD6CA13DE1D2}" destId="{6E5E45EF-4DA4-4F7D-87E1-AA84A4D77868}" srcOrd="0" destOrd="0" parTransId="{B0A75B3B-4895-420C-B13C-9A16443A684C}" sibTransId="{162AB539-2912-4E4C-9AA5-E92B925C2288}"/>
    <dgm:cxn modelId="{E3637841-2D32-4104-AE7B-AF48B913A733}" type="presOf" srcId="{6E5E45EF-4DA4-4F7D-87E1-AA84A4D77868}" destId="{54764F31-D6FD-41F4-9D05-4E5B408AFB23}" srcOrd="0" destOrd="0" presId="urn:microsoft.com/office/officeart/2005/8/layout/list1"/>
    <dgm:cxn modelId="{DCF3E9A9-51E5-49C7-9B59-AA6C4E303150}" srcId="{6E5E45EF-4DA4-4F7D-87E1-AA84A4D77868}" destId="{E9C7D2F6-6AF8-456C-9142-1E7E4792211F}" srcOrd="0" destOrd="0" parTransId="{E882FCFF-69EA-49B7-BD75-FE123099DB1F}" sibTransId="{2F284FBE-40F2-4FB2-8D9E-00B8A1FC89FA}"/>
    <dgm:cxn modelId="{EE280CB8-F724-45A4-A21D-78097965923E}" type="presOf" srcId="{63747B94-5420-465C-9F75-FD6CA13DE1D2}" destId="{CEF8367A-CA77-4C64-8D14-5188B0133DEB}" srcOrd="0" destOrd="0" presId="urn:microsoft.com/office/officeart/2005/8/layout/list1"/>
    <dgm:cxn modelId="{474EB993-49A1-4A78-A4E3-172A8E02C7FC}" type="presParOf" srcId="{CEF8367A-CA77-4C64-8D14-5188B0133DEB}" destId="{CBFF665E-00D3-4BCE-AEA4-AB684C264F32}" srcOrd="0" destOrd="0" presId="urn:microsoft.com/office/officeart/2005/8/layout/list1"/>
    <dgm:cxn modelId="{D24F4762-2313-47B3-912E-42CA6C23CBF6}" type="presParOf" srcId="{CBFF665E-00D3-4BCE-AEA4-AB684C264F32}" destId="{54764F31-D6FD-41F4-9D05-4E5B408AFB23}" srcOrd="0" destOrd="0" presId="urn:microsoft.com/office/officeart/2005/8/layout/list1"/>
    <dgm:cxn modelId="{1E4D0B1D-8B4C-4FD9-91AC-B2A88E318C61}" type="presParOf" srcId="{CBFF665E-00D3-4BCE-AEA4-AB684C264F32}" destId="{6B83E44B-65C9-4B32-9649-060E60B8B722}" srcOrd="1" destOrd="0" presId="urn:microsoft.com/office/officeart/2005/8/layout/list1"/>
    <dgm:cxn modelId="{84F8E421-3FEA-466A-8233-45B2121F8AF5}" type="presParOf" srcId="{CEF8367A-CA77-4C64-8D14-5188B0133DEB}" destId="{FD8F7E48-5CB3-4ADC-9631-85B3FD7C9A31}" srcOrd="1" destOrd="0" presId="urn:microsoft.com/office/officeart/2005/8/layout/list1"/>
    <dgm:cxn modelId="{A2F7AA65-0977-491A-9CA8-A90AAD72F40D}" type="presParOf" srcId="{CEF8367A-CA77-4C64-8D14-5188B0133DEB}" destId="{1E311616-7176-4595-9EF7-5FAC4703AD01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B07D5E2D-2ED3-46D2-BC58-647E0F463D3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88FB994-E5B4-4DB3-BCFD-085F703042B5}">
      <dgm:prSet phldrT="[文本]"/>
      <dgm:spPr/>
      <dgm:t>
        <a:bodyPr/>
        <a:lstStyle/>
        <a:p>
          <a:r>
            <a:rPr lang="en-US" dirty="0" smtClean="0"/>
            <a:t>An unused domain</a:t>
          </a:r>
          <a:endParaRPr lang="zh-CN" altLang="en-US" dirty="0"/>
        </a:p>
      </dgm:t>
    </dgm:pt>
    <dgm:pt modelId="{4CDB22E7-54EC-4F22-911D-1A03833D305E}" type="parTrans" cxnId="{9745C64B-53E8-4742-8B66-FE5A0E5FD05A}">
      <dgm:prSet/>
      <dgm:spPr/>
      <dgm:t>
        <a:bodyPr/>
        <a:lstStyle/>
        <a:p>
          <a:endParaRPr lang="zh-CN" altLang="en-US"/>
        </a:p>
      </dgm:t>
    </dgm:pt>
    <dgm:pt modelId="{F0EDA924-2B34-433B-9C3C-65B5E3F70D0D}" type="sibTrans" cxnId="{9745C64B-53E8-4742-8B66-FE5A0E5FD05A}">
      <dgm:prSet/>
      <dgm:spPr/>
      <dgm:t>
        <a:bodyPr/>
        <a:lstStyle/>
        <a:p>
          <a:endParaRPr lang="zh-CN" altLang="en-US"/>
        </a:p>
      </dgm:t>
    </dgm:pt>
    <dgm:pt modelId="{CE98B37D-AB4E-4A37-904A-B9B09230C2E5}">
      <dgm:prSet phldrT="[文本]"/>
      <dgm:spPr/>
      <dgm:t>
        <a:bodyPr/>
        <a:lstStyle/>
        <a:p>
          <a:r>
            <a:rPr lang="en-US" dirty="0" smtClean="0"/>
            <a:t>Any organization can apply for it under one of TLDs</a:t>
          </a:r>
          <a:endParaRPr lang="zh-CN" altLang="en-US" dirty="0"/>
        </a:p>
      </dgm:t>
    </dgm:pt>
    <dgm:pt modelId="{A72ED039-6DC8-438C-9046-4209E54F5F91}" type="parTrans" cxnId="{989E9D75-5080-43B9-862A-3CBA8D6BFB12}">
      <dgm:prSet/>
      <dgm:spPr/>
      <dgm:t>
        <a:bodyPr/>
        <a:lstStyle/>
        <a:p>
          <a:endParaRPr lang="zh-CN" altLang="en-US"/>
        </a:p>
      </dgm:t>
    </dgm:pt>
    <dgm:pt modelId="{56CE771D-5980-45DC-9623-AE55CB5EEE3E}" type="sibTrans" cxnId="{989E9D75-5080-43B9-862A-3CBA8D6BFB12}">
      <dgm:prSet/>
      <dgm:spPr/>
      <dgm:t>
        <a:bodyPr/>
        <a:lstStyle/>
        <a:p>
          <a:endParaRPr lang="zh-CN" altLang="en-US"/>
        </a:p>
      </dgm:t>
    </dgm:pt>
    <dgm:pt modelId="{37FDFA2B-D09F-4475-B4FA-845E539D8ABD}">
      <dgm:prSet phldrT="[文本]"/>
      <dgm:spPr/>
      <dgm:t>
        <a:bodyPr/>
        <a:lstStyle/>
        <a:p>
          <a:r>
            <a:rPr lang="en-US" altLang="zh-CN" dirty="0" smtClean="0">
              <a:solidFill>
                <a:schemeClr val="hlink"/>
              </a:solidFill>
            </a:rPr>
            <a:t>Once foobar</a:t>
          </a:r>
          <a:r>
            <a:rPr lang="en-US" altLang="zh-CN" dirty="0" smtClean="0">
              <a:solidFill>
                <a:schemeClr val="accent5"/>
              </a:solidFill>
              <a:latin typeface="Kristen ITC" pitchFamily="66" charset="0"/>
            </a:rPr>
            <a:t>.</a:t>
          </a:r>
          <a:r>
            <a:rPr lang="en-US" altLang="zh-CN" dirty="0" smtClean="0"/>
            <a:t>com that had been assigned</a:t>
          </a:r>
          <a:endParaRPr lang="zh-CN" altLang="en-US" dirty="0"/>
        </a:p>
      </dgm:t>
    </dgm:pt>
    <dgm:pt modelId="{67C39A2C-59E5-4058-99C5-CED8749A45B9}" type="parTrans" cxnId="{082A458D-D109-47A8-A76E-4030EF24BF5C}">
      <dgm:prSet/>
      <dgm:spPr/>
      <dgm:t>
        <a:bodyPr/>
        <a:lstStyle/>
        <a:p>
          <a:endParaRPr lang="zh-CN" altLang="en-US"/>
        </a:p>
      </dgm:t>
    </dgm:pt>
    <dgm:pt modelId="{22E8F7AB-B524-4816-B3D7-00EC2FC41D85}" type="sibTrans" cxnId="{082A458D-D109-47A8-A76E-4030EF24BF5C}">
      <dgm:prSet/>
      <dgm:spPr/>
      <dgm:t>
        <a:bodyPr/>
        <a:lstStyle/>
        <a:p>
          <a:endParaRPr lang="zh-CN" altLang="en-US"/>
        </a:p>
      </dgm:t>
    </dgm:pt>
    <dgm:pt modelId="{804274A7-718A-4DC4-9E90-26170DCB3D1D}">
      <dgm:prSet phldrT="[文本]"/>
      <dgm:spPr/>
      <dgm:t>
        <a:bodyPr/>
        <a:lstStyle/>
        <a:p>
          <a:r>
            <a:rPr lang="en-US" dirty="0" smtClean="0"/>
            <a:t>Once the request is approved</a:t>
          </a:r>
          <a:r>
            <a:rPr lang="zh-CN" dirty="0" smtClean="0"/>
            <a:t>，</a:t>
          </a:r>
          <a:r>
            <a:rPr lang="en-US" dirty="0" smtClean="0"/>
            <a:t>The organization can choose how many additional levels to add and the meaning of each</a:t>
          </a:r>
          <a:endParaRPr lang="zh-CN" altLang="en-US" dirty="0"/>
        </a:p>
      </dgm:t>
    </dgm:pt>
    <dgm:pt modelId="{EBD1DF51-1DC4-43C7-92A3-5F77548CC414}" type="parTrans" cxnId="{0F7796DC-D450-4B25-9159-0CEE8AD0EEB2}">
      <dgm:prSet/>
      <dgm:spPr/>
      <dgm:t>
        <a:bodyPr/>
        <a:lstStyle/>
        <a:p>
          <a:endParaRPr lang="zh-CN" altLang="en-US"/>
        </a:p>
      </dgm:t>
    </dgm:pt>
    <dgm:pt modelId="{E2616DD4-CF17-485E-A6F2-9B111D742F6B}" type="sibTrans" cxnId="{0F7796DC-D450-4B25-9159-0CEE8AD0EEB2}">
      <dgm:prSet/>
      <dgm:spPr/>
      <dgm:t>
        <a:bodyPr/>
        <a:lstStyle/>
        <a:p>
          <a:endParaRPr lang="zh-CN" altLang="en-US"/>
        </a:p>
      </dgm:t>
    </dgm:pt>
    <dgm:pt modelId="{A253E6BE-C3DA-4D38-8CD0-6AB3DEC83B99}">
      <dgm:prSet phldrT="[文本]"/>
      <dgm:spPr/>
      <dgm:t>
        <a:bodyPr/>
        <a:lstStyle/>
        <a:p>
          <a:r>
            <a:rPr lang="en-US" altLang="zh-CN" dirty="0" smtClean="0">
              <a:solidFill>
                <a:srgbClr val="FF0000"/>
              </a:solidFill>
              <a:latin typeface="Kristen ITC" pitchFamily="66" charset="0"/>
            </a:rPr>
            <a:t>web</a:t>
          </a:r>
          <a:r>
            <a:rPr lang="en-US" altLang="zh-CN" dirty="0" smtClean="0"/>
            <a:t>.</a:t>
          </a:r>
          <a:r>
            <a:rPr lang="en-US" altLang="zh-CN" dirty="0" smtClean="0">
              <a:solidFill>
                <a:schemeClr val="hlink"/>
              </a:solidFill>
            </a:rPr>
            <a:t>foobar</a:t>
          </a:r>
          <a:r>
            <a:rPr lang="en-US" altLang="zh-CN" dirty="0" smtClean="0"/>
            <a:t>.com</a:t>
          </a:r>
          <a:endParaRPr lang="zh-CN" altLang="en-US" dirty="0"/>
        </a:p>
      </dgm:t>
    </dgm:pt>
    <dgm:pt modelId="{FA138127-2E17-41E4-BECA-82654D0D39C7}" type="parTrans" cxnId="{33B7C165-ECBD-4735-AB41-554325A5892B}">
      <dgm:prSet/>
      <dgm:spPr/>
      <dgm:t>
        <a:bodyPr/>
        <a:lstStyle/>
        <a:p>
          <a:endParaRPr lang="zh-CN" altLang="en-US"/>
        </a:p>
      </dgm:t>
    </dgm:pt>
    <dgm:pt modelId="{7415E6EB-6EDC-4B0E-8BEC-9FB3FFC6A5D3}" type="sibTrans" cxnId="{33B7C165-ECBD-4735-AB41-554325A5892B}">
      <dgm:prSet/>
      <dgm:spPr/>
      <dgm:t>
        <a:bodyPr/>
        <a:lstStyle/>
        <a:p>
          <a:endParaRPr lang="zh-CN" altLang="en-US"/>
        </a:p>
      </dgm:t>
    </dgm:pt>
    <dgm:pt modelId="{67A80B58-4408-45EE-BE9C-E3E44BBA42ED}">
      <dgm:prSet/>
      <dgm:spPr/>
      <dgm:t>
        <a:bodyPr/>
        <a:lstStyle/>
        <a:p>
          <a:r>
            <a:rPr lang="en-US" altLang="zh-CN" smtClean="0">
              <a:solidFill>
                <a:srgbClr val="FF0000"/>
              </a:solidFill>
              <a:latin typeface="Kristen ITC" pitchFamily="66" charset="0"/>
            </a:rPr>
            <a:t>database</a:t>
          </a:r>
          <a:r>
            <a:rPr lang="en-US" altLang="zh-CN" smtClean="0"/>
            <a:t>.</a:t>
          </a:r>
          <a:r>
            <a:rPr lang="en-US" altLang="zh-CN" smtClean="0">
              <a:solidFill>
                <a:schemeClr val="hlink"/>
              </a:solidFill>
            </a:rPr>
            <a:t>candy</a:t>
          </a:r>
          <a:r>
            <a:rPr lang="en-US" altLang="zh-CN" smtClean="0"/>
            <a:t>.</a:t>
          </a:r>
          <a:r>
            <a:rPr lang="en-US" altLang="zh-CN" smtClean="0">
              <a:solidFill>
                <a:schemeClr val="hlink"/>
              </a:solidFill>
            </a:rPr>
            <a:t>foobar</a:t>
          </a:r>
          <a:r>
            <a:rPr lang="en-US" altLang="zh-CN" smtClean="0"/>
            <a:t>.com</a:t>
          </a:r>
          <a:endParaRPr lang="en-US" altLang="zh-CN" dirty="0" smtClean="0"/>
        </a:p>
      </dgm:t>
    </dgm:pt>
    <dgm:pt modelId="{6545AECA-7EB5-4A85-9C8E-1B3F4FD0EE1F}" type="parTrans" cxnId="{2E688744-1F1A-4EE7-AC75-13E78C966F5E}">
      <dgm:prSet/>
      <dgm:spPr/>
      <dgm:t>
        <a:bodyPr/>
        <a:lstStyle/>
        <a:p>
          <a:endParaRPr lang="zh-CN" altLang="en-US"/>
        </a:p>
      </dgm:t>
    </dgm:pt>
    <dgm:pt modelId="{53506D42-61A2-492A-B58F-02C77AA164EB}" type="sibTrans" cxnId="{2E688744-1F1A-4EE7-AC75-13E78C966F5E}">
      <dgm:prSet/>
      <dgm:spPr/>
      <dgm:t>
        <a:bodyPr/>
        <a:lstStyle/>
        <a:p>
          <a:endParaRPr lang="zh-CN" altLang="en-US"/>
        </a:p>
      </dgm:t>
    </dgm:pt>
    <dgm:pt modelId="{B748DB25-6842-4D0C-A386-A02CCCEFF959}">
      <dgm:prSet/>
      <dgm:spPr/>
      <dgm:t>
        <a:bodyPr/>
        <a:lstStyle/>
        <a:p>
          <a:r>
            <a:rPr lang="en-US" altLang="zh-CN" smtClean="0">
              <a:solidFill>
                <a:srgbClr val="FF0000"/>
              </a:solidFill>
              <a:latin typeface="Kristen ITC" pitchFamily="66" charset="0"/>
            </a:rPr>
            <a:t>www</a:t>
          </a:r>
          <a:r>
            <a:rPr lang="en-US" altLang="zh-CN" smtClean="0"/>
            <a:t>.</a:t>
          </a:r>
          <a:r>
            <a:rPr lang="en-US" altLang="zh-CN" smtClean="0">
              <a:solidFill>
                <a:schemeClr val="hlink"/>
              </a:solidFill>
            </a:rPr>
            <a:t>foobar.</a:t>
          </a:r>
          <a:r>
            <a:rPr lang="en-US" altLang="zh-CN" smtClean="0"/>
            <a:t>com</a:t>
          </a:r>
          <a:endParaRPr lang="en-US" altLang="zh-CN" dirty="0" smtClean="0"/>
        </a:p>
      </dgm:t>
    </dgm:pt>
    <dgm:pt modelId="{96AF6BB0-940E-4498-B25C-2C48A0503250}" type="parTrans" cxnId="{531611DC-2983-4A2A-93E7-B88702CA4A13}">
      <dgm:prSet/>
      <dgm:spPr/>
      <dgm:t>
        <a:bodyPr/>
        <a:lstStyle/>
        <a:p>
          <a:endParaRPr lang="zh-CN" altLang="en-US"/>
        </a:p>
      </dgm:t>
    </dgm:pt>
    <dgm:pt modelId="{844B1345-6425-40AE-8366-8FC69F535472}" type="sibTrans" cxnId="{531611DC-2983-4A2A-93E7-B88702CA4A13}">
      <dgm:prSet/>
      <dgm:spPr/>
      <dgm:t>
        <a:bodyPr/>
        <a:lstStyle/>
        <a:p>
          <a:endParaRPr lang="zh-CN" altLang="en-US"/>
        </a:p>
      </dgm:t>
    </dgm:pt>
    <dgm:pt modelId="{371C489A-4F2F-4969-B033-6A3F11224490}">
      <dgm:prSet phldrT="[文本]"/>
      <dgm:spPr/>
      <dgm:t>
        <a:bodyPr/>
        <a:lstStyle/>
        <a:p>
          <a:r>
            <a:rPr lang="en-US" dirty="0" smtClean="0"/>
            <a:t>Domain name should reflect the service the computer provided</a:t>
          </a:r>
          <a:endParaRPr lang="zh-CN" altLang="en-US" dirty="0"/>
        </a:p>
      </dgm:t>
    </dgm:pt>
    <dgm:pt modelId="{AFAC9F02-BB99-4EF0-AF93-F472AC72B981}" type="parTrans" cxnId="{A99D2644-CDED-48A0-B5C9-8F6980CA834F}">
      <dgm:prSet/>
      <dgm:spPr/>
    </dgm:pt>
    <dgm:pt modelId="{F39EEFD5-C201-4F3F-B789-BE1DB26C3286}" type="sibTrans" cxnId="{A99D2644-CDED-48A0-B5C9-8F6980CA834F}">
      <dgm:prSet/>
      <dgm:spPr/>
    </dgm:pt>
    <dgm:pt modelId="{73E73CE3-6A28-436F-A6F8-A36E63A9F22A}" type="pres">
      <dgm:prSet presAssocID="{B07D5E2D-2ED3-46D2-BC58-647E0F463D37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0EA8449-5840-4C2E-94AE-BC5122CF648C}" type="pres">
      <dgm:prSet presAssocID="{388FB994-E5B4-4DB3-BCFD-085F703042B5}" presName="parentLin" presStyleCnt="0"/>
      <dgm:spPr/>
    </dgm:pt>
    <dgm:pt modelId="{80BCD44C-DBA0-4982-B24D-361FEA7ECB99}" type="pres">
      <dgm:prSet presAssocID="{388FB994-E5B4-4DB3-BCFD-085F703042B5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DAC5A8EB-4C9A-454A-8F4C-01B8F83EE82F}" type="pres">
      <dgm:prSet presAssocID="{388FB994-E5B4-4DB3-BCFD-085F703042B5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DB8D85F-C788-4A86-BFE0-BFE017CF789C}" type="pres">
      <dgm:prSet presAssocID="{388FB994-E5B4-4DB3-BCFD-085F703042B5}" presName="negativeSpace" presStyleCnt="0"/>
      <dgm:spPr/>
    </dgm:pt>
    <dgm:pt modelId="{893D96F8-510F-4D4B-9BAD-A34C65A3CC7D}" type="pres">
      <dgm:prSet presAssocID="{388FB994-E5B4-4DB3-BCFD-085F703042B5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6D396AA-68C1-400A-B650-21C56449F371}" type="pres">
      <dgm:prSet presAssocID="{F0EDA924-2B34-433B-9C3C-65B5E3F70D0D}" presName="spaceBetweenRectangles" presStyleCnt="0"/>
      <dgm:spPr/>
    </dgm:pt>
    <dgm:pt modelId="{4941C57F-1FAC-4380-9ECD-94753E1E64CF}" type="pres">
      <dgm:prSet presAssocID="{37FDFA2B-D09F-4475-B4FA-845E539D8ABD}" presName="parentLin" presStyleCnt="0"/>
      <dgm:spPr/>
    </dgm:pt>
    <dgm:pt modelId="{6ACB2F53-9629-40B2-85FE-638874900C92}" type="pres">
      <dgm:prSet presAssocID="{37FDFA2B-D09F-4475-B4FA-845E539D8ABD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08183F51-CC7B-4694-9246-F485D925B352}" type="pres">
      <dgm:prSet presAssocID="{37FDFA2B-D09F-4475-B4FA-845E539D8ABD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2DBB994-93A1-4206-916D-C9E6A033B17F}" type="pres">
      <dgm:prSet presAssocID="{37FDFA2B-D09F-4475-B4FA-845E539D8ABD}" presName="negativeSpace" presStyleCnt="0"/>
      <dgm:spPr/>
    </dgm:pt>
    <dgm:pt modelId="{F70337E9-1CDD-4D74-83EE-9F29883FD64F}" type="pres">
      <dgm:prSet presAssocID="{37FDFA2B-D09F-4475-B4FA-845E539D8ABD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D662F7A-8D84-4105-9033-A3207B51A529}" type="presOf" srcId="{A253E6BE-C3DA-4D38-8CD0-6AB3DEC83B99}" destId="{F70337E9-1CDD-4D74-83EE-9F29883FD64F}" srcOrd="0" destOrd="1" presId="urn:microsoft.com/office/officeart/2005/8/layout/list1"/>
    <dgm:cxn modelId="{5F679AE4-CB7B-401B-BF40-8B3C53D94E33}" type="presOf" srcId="{CE98B37D-AB4E-4A37-904A-B9B09230C2E5}" destId="{893D96F8-510F-4D4B-9BAD-A34C65A3CC7D}" srcOrd="0" destOrd="0" presId="urn:microsoft.com/office/officeart/2005/8/layout/list1"/>
    <dgm:cxn modelId="{600AE51E-7B26-4FD9-9D72-5C5A00D114D3}" type="presOf" srcId="{388FB994-E5B4-4DB3-BCFD-085F703042B5}" destId="{80BCD44C-DBA0-4982-B24D-361FEA7ECB99}" srcOrd="0" destOrd="0" presId="urn:microsoft.com/office/officeart/2005/8/layout/list1"/>
    <dgm:cxn modelId="{B5DF4C70-BCA7-43EC-97FA-B5336CB07363}" type="presOf" srcId="{37FDFA2B-D09F-4475-B4FA-845E539D8ABD}" destId="{6ACB2F53-9629-40B2-85FE-638874900C92}" srcOrd="0" destOrd="0" presId="urn:microsoft.com/office/officeart/2005/8/layout/list1"/>
    <dgm:cxn modelId="{28569674-9A75-4F14-99B9-EAADB60569C1}" type="presOf" srcId="{67A80B58-4408-45EE-BE9C-E3E44BBA42ED}" destId="{F70337E9-1CDD-4D74-83EE-9F29883FD64F}" srcOrd="0" destOrd="2" presId="urn:microsoft.com/office/officeart/2005/8/layout/list1"/>
    <dgm:cxn modelId="{3588B47C-EA72-4675-80E3-3E84C30EA100}" type="presOf" srcId="{388FB994-E5B4-4DB3-BCFD-085F703042B5}" destId="{DAC5A8EB-4C9A-454A-8F4C-01B8F83EE82F}" srcOrd="1" destOrd="0" presId="urn:microsoft.com/office/officeart/2005/8/layout/list1"/>
    <dgm:cxn modelId="{2E688744-1F1A-4EE7-AC75-13E78C966F5E}" srcId="{37FDFA2B-D09F-4475-B4FA-845E539D8ABD}" destId="{67A80B58-4408-45EE-BE9C-E3E44BBA42ED}" srcOrd="2" destOrd="0" parTransId="{6545AECA-7EB5-4A85-9C8E-1B3F4FD0EE1F}" sibTransId="{53506D42-61A2-492A-B58F-02C77AA164EB}"/>
    <dgm:cxn modelId="{0F7796DC-D450-4B25-9159-0CEE8AD0EEB2}" srcId="{388FB994-E5B4-4DB3-BCFD-085F703042B5}" destId="{804274A7-718A-4DC4-9E90-26170DCB3D1D}" srcOrd="1" destOrd="0" parTransId="{EBD1DF51-1DC4-43C7-92A3-5F77548CC414}" sibTransId="{E2616DD4-CF17-485E-A6F2-9B111D742F6B}"/>
    <dgm:cxn modelId="{84528E57-FB27-47C0-8304-7760EE1A9367}" type="presOf" srcId="{B07D5E2D-2ED3-46D2-BC58-647E0F463D37}" destId="{73E73CE3-6A28-436F-A6F8-A36E63A9F22A}" srcOrd="0" destOrd="0" presId="urn:microsoft.com/office/officeart/2005/8/layout/list1"/>
    <dgm:cxn modelId="{082A458D-D109-47A8-A76E-4030EF24BF5C}" srcId="{B07D5E2D-2ED3-46D2-BC58-647E0F463D37}" destId="{37FDFA2B-D09F-4475-B4FA-845E539D8ABD}" srcOrd="1" destOrd="0" parTransId="{67C39A2C-59E5-4058-99C5-CED8749A45B9}" sibTransId="{22E8F7AB-B524-4816-B3D7-00EC2FC41D85}"/>
    <dgm:cxn modelId="{C8885B11-42D1-4C52-84E4-A0D70299A848}" type="presOf" srcId="{37FDFA2B-D09F-4475-B4FA-845E539D8ABD}" destId="{08183F51-CC7B-4694-9246-F485D925B352}" srcOrd="1" destOrd="0" presId="urn:microsoft.com/office/officeart/2005/8/layout/list1"/>
    <dgm:cxn modelId="{E45ED53B-B736-4F79-8876-8BEE4E8DBB7C}" type="presOf" srcId="{B748DB25-6842-4D0C-A386-A02CCCEFF959}" destId="{F70337E9-1CDD-4D74-83EE-9F29883FD64F}" srcOrd="0" destOrd="3" presId="urn:microsoft.com/office/officeart/2005/8/layout/list1"/>
    <dgm:cxn modelId="{A7F6A318-DA6E-420F-A8C2-3E680C1A9D2F}" type="presOf" srcId="{371C489A-4F2F-4969-B033-6A3F11224490}" destId="{F70337E9-1CDD-4D74-83EE-9F29883FD64F}" srcOrd="0" destOrd="0" presId="urn:microsoft.com/office/officeart/2005/8/layout/list1"/>
    <dgm:cxn modelId="{216DCB0B-545D-43BA-B7BE-AA429E54FE0B}" type="presOf" srcId="{804274A7-718A-4DC4-9E90-26170DCB3D1D}" destId="{893D96F8-510F-4D4B-9BAD-A34C65A3CC7D}" srcOrd="0" destOrd="1" presId="urn:microsoft.com/office/officeart/2005/8/layout/list1"/>
    <dgm:cxn modelId="{989E9D75-5080-43B9-862A-3CBA8D6BFB12}" srcId="{388FB994-E5B4-4DB3-BCFD-085F703042B5}" destId="{CE98B37D-AB4E-4A37-904A-B9B09230C2E5}" srcOrd="0" destOrd="0" parTransId="{A72ED039-6DC8-438C-9046-4209E54F5F91}" sibTransId="{56CE771D-5980-45DC-9623-AE55CB5EEE3E}"/>
    <dgm:cxn modelId="{9745C64B-53E8-4742-8B66-FE5A0E5FD05A}" srcId="{B07D5E2D-2ED3-46D2-BC58-647E0F463D37}" destId="{388FB994-E5B4-4DB3-BCFD-085F703042B5}" srcOrd="0" destOrd="0" parTransId="{4CDB22E7-54EC-4F22-911D-1A03833D305E}" sibTransId="{F0EDA924-2B34-433B-9C3C-65B5E3F70D0D}"/>
    <dgm:cxn modelId="{33B7C165-ECBD-4735-AB41-554325A5892B}" srcId="{37FDFA2B-D09F-4475-B4FA-845E539D8ABD}" destId="{A253E6BE-C3DA-4D38-8CD0-6AB3DEC83B99}" srcOrd="1" destOrd="0" parTransId="{FA138127-2E17-41E4-BECA-82654D0D39C7}" sibTransId="{7415E6EB-6EDC-4B0E-8BEC-9FB3FFC6A5D3}"/>
    <dgm:cxn modelId="{531611DC-2983-4A2A-93E7-B88702CA4A13}" srcId="{37FDFA2B-D09F-4475-B4FA-845E539D8ABD}" destId="{B748DB25-6842-4D0C-A386-A02CCCEFF959}" srcOrd="3" destOrd="0" parTransId="{96AF6BB0-940E-4498-B25C-2C48A0503250}" sibTransId="{844B1345-6425-40AE-8366-8FC69F535472}"/>
    <dgm:cxn modelId="{A99D2644-CDED-48A0-B5C9-8F6980CA834F}" srcId="{37FDFA2B-D09F-4475-B4FA-845E539D8ABD}" destId="{371C489A-4F2F-4969-B033-6A3F11224490}" srcOrd="0" destOrd="0" parTransId="{AFAC9F02-BB99-4EF0-AF93-F472AC72B981}" sibTransId="{F39EEFD5-C201-4F3F-B789-BE1DB26C3286}"/>
    <dgm:cxn modelId="{8CB91F67-B5FB-4E38-95D5-6AA5A1080B25}" type="presParOf" srcId="{73E73CE3-6A28-436F-A6F8-A36E63A9F22A}" destId="{F0EA8449-5840-4C2E-94AE-BC5122CF648C}" srcOrd="0" destOrd="0" presId="urn:microsoft.com/office/officeart/2005/8/layout/list1"/>
    <dgm:cxn modelId="{2F1C1119-3BF2-473F-A5C3-91A43C7BF4B9}" type="presParOf" srcId="{F0EA8449-5840-4C2E-94AE-BC5122CF648C}" destId="{80BCD44C-DBA0-4982-B24D-361FEA7ECB99}" srcOrd="0" destOrd="0" presId="urn:microsoft.com/office/officeart/2005/8/layout/list1"/>
    <dgm:cxn modelId="{7EE47B50-5FDC-4D15-95EA-AA6984BF021E}" type="presParOf" srcId="{F0EA8449-5840-4C2E-94AE-BC5122CF648C}" destId="{DAC5A8EB-4C9A-454A-8F4C-01B8F83EE82F}" srcOrd="1" destOrd="0" presId="urn:microsoft.com/office/officeart/2005/8/layout/list1"/>
    <dgm:cxn modelId="{4982CDFF-F802-4E59-96F5-343C2B5D576B}" type="presParOf" srcId="{73E73CE3-6A28-436F-A6F8-A36E63A9F22A}" destId="{5DB8D85F-C788-4A86-BFE0-BFE017CF789C}" srcOrd="1" destOrd="0" presId="urn:microsoft.com/office/officeart/2005/8/layout/list1"/>
    <dgm:cxn modelId="{5EEA4D41-CC04-4850-83FD-89607A20F1FF}" type="presParOf" srcId="{73E73CE3-6A28-436F-A6F8-A36E63A9F22A}" destId="{893D96F8-510F-4D4B-9BAD-A34C65A3CC7D}" srcOrd="2" destOrd="0" presId="urn:microsoft.com/office/officeart/2005/8/layout/list1"/>
    <dgm:cxn modelId="{68944FD6-62FB-4563-A4AA-1D589C6E0C88}" type="presParOf" srcId="{73E73CE3-6A28-436F-A6F8-A36E63A9F22A}" destId="{96D396AA-68C1-400A-B650-21C56449F371}" srcOrd="3" destOrd="0" presId="urn:microsoft.com/office/officeart/2005/8/layout/list1"/>
    <dgm:cxn modelId="{C9B26ABA-33F4-4E33-85FD-645A0D669BD2}" type="presParOf" srcId="{73E73CE3-6A28-436F-A6F8-A36E63A9F22A}" destId="{4941C57F-1FAC-4380-9ECD-94753E1E64CF}" srcOrd="4" destOrd="0" presId="urn:microsoft.com/office/officeart/2005/8/layout/list1"/>
    <dgm:cxn modelId="{7DC22FB2-B065-40B6-AE00-C65EA0982A8E}" type="presParOf" srcId="{4941C57F-1FAC-4380-9ECD-94753E1E64CF}" destId="{6ACB2F53-9629-40B2-85FE-638874900C92}" srcOrd="0" destOrd="0" presId="urn:microsoft.com/office/officeart/2005/8/layout/list1"/>
    <dgm:cxn modelId="{0C44C7CC-D1C9-4ADD-B037-BFFA2AE398E4}" type="presParOf" srcId="{4941C57F-1FAC-4380-9ECD-94753E1E64CF}" destId="{08183F51-CC7B-4694-9246-F485D925B352}" srcOrd="1" destOrd="0" presId="urn:microsoft.com/office/officeart/2005/8/layout/list1"/>
    <dgm:cxn modelId="{745B6D77-24C6-49DD-8374-C5631D57D0EF}" type="presParOf" srcId="{73E73CE3-6A28-436F-A6F8-A36E63A9F22A}" destId="{52DBB994-93A1-4206-916D-C9E6A033B17F}" srcOrd="5" destOrd="0" presId="urn:microsoft.com/office/officeart/2005/8/layout/list1"/>
    <dgm:cxn modelId="{E80FB406-E9C6-4E9B-8F89-8993EF5E3D4F}" type="presParOf" srcId="{73E73CE3-6A28-436F-A6F8-A36E63A9F22A}" destId="{F70337E9-1CDD-4D74-83EE-9F29883FD64F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C29D27B1-7995-4060-97F8-8005EBBD4C1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1121C6E-BB53-4CD2-8A1F-185E90C05F6E}">
      <dgm:prSet custT="1"/>
      <dgm:spPr/>
      <dgm:t>
        <a:bodyPr/>
        <a:lstStyle/>
        <a:p>
          <a:pPr rtl="0"/>
          <a:r>
            <a:rPr lang="en-US" altLang="zh-CN" sz="2400" dirty="0" smtClean="0"/>
            <a:t>Compulsory DNS Service</a:t>
          </a:r>
          <a:endParaRPr lang="zh-CN" sz="2400" dirty="0"/>
        </a:p>
      </dgm:t>
    </dgm:pt>
    <dgm:pt modelId="{7F528D5E-6550-4031-A68E-D3699280C447}" type="parTrans" cxnId="{045733CB-4A58-43D1-83CE-858E2C0E325E}">
      <dgm:prSet/>
      <dgm:spPr/>
      <dgm:t>
        <a:bodyPr/>
        <a:lstStyle/>
        <a:p>
          <a:endParaRPr lang="zh-CN" altLang="en-US"/>
        </a:p>
      </dgm:t>
    </dgm:pt>
    <dgm:pt modelId="{0B29BDCA-F4D9-42D7-A871-AD874CD96599}" type="sibTrans" cxnId="{045733CB-4A58-43D1-83CE-858E2C0E325E}">
      <dgm:prSet/>
      <dgm:spPr/>
      <dgm:t>
        <a:bodyPr/>
        <a:lstStyle/>
        <a:p>
          <a:endParaRPr lang="zh-CN" altLang="en-US"/>
        </a:p>
      </dgm:t>
    </dgm:pt>
    <dgm:pt modelId="{67461993-693A-48B3-9744-89A2834DC11A}">
      <dgm:prSet custT="1"/>
      <dgm:spPr/>
      <dgm:t>
        <a:bodyPr/>
        <a:lstStyle/>
        <a:p>
          <a:r>
            <a:rPr lang="en-US" sz="2400" smtClean="0"/>
            <a:t>It  </a:t>
          </a:r>
          <a:r>
            <a:rPr lang="en-US" sz="2400" dirty="0" smtClean="0"/>
            <a:t>links to other </a:t>
          </a:r>
          <a:r>
            <a:rPr lang="en-US" sz="2400" smtClean="0"/>
            <a:t>DNS server</a:t>
          </a:r>
          <a:endParaRPr lang="zh-CN" altLang="en-US" sz="2400" dirty="0"/>
        </a:p>
      </dgm:t>
    </dgm:pt>
    <dgm:pt modelId="{3A77A796-2283-4EDC-876B-EF49775E106C}" type="parTrans" cxnId="{AC3C23DE-308A-4BCC-A46D-D814B2A5DA95}">
      <dgm:prSet/>
      <dgm:spPr/>
      <dgm:t>
        <a:bodyPr/>
        <a:lstStyle/>
        <a:p>
          <a:endParaRPr lang="zh-CN" altLang="en-US"/>
        </a:p>
      </dgm:t>
    </dgm:pt>
    <dgm:pt modelId="{5CE8C34D-996B-4B8C-829A-2D0D1FA9613C}" type="sibTrans" cxnId="{AC3C23DE-308A-4BCC-A46D-D814B2A5DA95}">
      <dgm:prSet/>
      <dgm:spPr/>
      <dgm:t>
        <a:bodyPr/>
        <a:lstStyle/>
        <a:p>
          <a:endParaRPr lang="zh-CN" altLang="en-US"/>
        </a:p>
      </dgm:t>
    </dgm:pt>
    <dgm:pt modelId="{010ABA47-3103-481F-8C68-A97A41E5178F}">
      <dgm:prSet custT="1"/>
      <dgm:spPr/>
      <dgm:t>
        <a:bodyPr/>
        <a:lstStyle/>
        <a:p>
          <a:r>
            <a:rPr lang="en-US" sz="2400" dirty="0" smtClean="0"/>
            <a:t>It will be operated by each organization </a:t>
          </a:r>
          <a:endParaRPr lang="zh-CN" altLang="en-US" sz="2400" dirty="0"/>
        </a:p>
      </dgm:t>
    </dgm:pt>
    <dgm:pt modelId="{15AFCF5C-652F-47E7-A4DA-1BA7C51B6ED4}" type="parTrans" cxnId="{8C81A2B9-7077-429C-8014-3E18C4073715}">
      <dgm:prSet/>
      <dgm:spPr/>
      <dgm:t>
        <a:bodyPr/>
        <a:lstStyle/>
        <a:p>
          <a:endParaRPr lang="zh-CN" altLang="en-US"/>
        </a:p>
      </dgm:t>
    </dgm:pt>
    <dgm:pt modelId="{E8DA19B7-1494-4059-8CB5-F418DB6E891A}" type="sibTrans" cxnId="{8C81A2B9-7077-429C-8014-3E18C4073715}">
      <dgm:prSet/>
      <dgm:spPr/>
      <dgm:t>
        <a:bodyPr/>
        <a:lstStyle/>
        <a:p>
          <a:endParaRPr lang="zh-CN" altLang="en-US"/>
        </a:p>
      </dgm:t>
    </dgm:pt>
    <dgm:pt modelId="{62ABD1DA-A168-4CFE-B5F0-0D9304ECBDC3}">
      <dgm:prSet custT="1"/>
      <dgm:spPr/>
      <dgm:t>
        <a:bodyPr/>
        <a:lstStyle/>
        <a:p>
          <a:pPr rtl="0"/>
          <a:r>
            <a:rPr lang="en-US" sz="2400" b="1" dirty="0" smtClean="0"/>
            <a:t>Autonomy</a:t>
          </a:r>
          <a:endParaRPr lang="zh-CN" sz="2400" dirty="0"/>
        </a:p>
      </dgm:t>
    </dgm:pt>
    <dgm:pt modelId="{B9B5E49C-B5FF-42D5-AB33-5B3D9FE794EF}" type="parTrans" cxnId="{8C5B307B-5B7D-4D63-8552-FEB08F7AB419}">
      <dgm:prSet/>
      <dgm:spPr/>
      <dgm:t>
        <a:bodyPr/>
        <a:lstStyle/>
        <a:p>
          <a:endParaRPr lang="zh-CN" altLang="en-US"/>
        </a:p>
      </dgm:t>
    </dgm:pt>
    <dgm:pt modelId="{D31A271C-F0B0-4A26-B3BE-2B1B5A0EC613}" type="sibTrans" cxnId="{8C5B307B-5B7D-4D63-8552-FEB08F7AB419}">
      <dgm:prSet/>
      <dgm:spPr/>
      <dgm:t>
        <a:bodyPr/>
        <a:lstStyle/>
        <a:p>
          <a:endParaRPr lang="zh-CN" altLang="en-US"/>
        </a:p>
      </dgm:t>
    </dgm:pt>
    <dgm:pt modelId="{A643C4C1-3CC9-477E-BB2B-7EDB3CAE1448}">
      <dgm:prSet custT="1"/>
      <dgm:spPr/>
      <dgm:t>
        <a:bodyPr/>
        <a:lstStyle/>
        <a:p>
          <a:r>
            <a:rPr lang="en-US" sz="2400" dirty="0" smtClean="0"/>
            <a:t>It can assign names to hosts or to change those names without informing a central authority</a:t>
          </a:r>
          <a:endParaRPr lang="zh-CN" altLang="en-US" sz="2400" dirty="0"/>
        </a:p>
      </dgm:t>
    </dgm:pt>
    <dgm:pt modelId="{8D50F192-AA66-4FFC-8FA6-5A9C52271FC3}" type="parTrans" cxnId="{06B00139-8798-47BA-9958-58FFB12E62E0}">
      <dgm:prSet/>
      <dgm:spPr/>
      <dgm:t>
        <a:bodyPr/>
        <a:lstStyle/>
        <a:p>
          <a:endParaRPr lang="zh-CN" altLang="en-US"/>
        </a:p>
      </dgm:t>
    </dgm:pt>
    <dgm:pt modelId="{1145BDC0-21F9-457E-A26F-46A3523066A0}" type="sibTrans" cxnId="{06B00139-8798-47BA-9958-58FFB12E62E0}">
      <dgm:prSet/>
      <dgm:spPr/>
      <dgm:t>
        <a:bodyPr/>
        <a:lstStyle/>
        <a:p>
          <a:endParaRPr lang="zh-CN" altLang="en-US"/>
        </a:p>
      </dgm:t>
    </dgm:pt>
    <dgm:pt modelId="{89E37578-5E3F-41CD-B5DF-A04AB5654E19}">
      <dgm:prSet custT="1"/>
      <dgm:spPr/>
      <dgm:t>
        <a:bodyPr/>
        <a:lstStyle/>
        <a:p>
          <a:r>
            <a:rPr lang="en-US" sz="2400" dirty="0" smtClean="0"/>
            <a:t>It must be provided to translate </a:t>
          </a:r>
          <a:r>
            <a:rPr lang="en-US" altLang="zh-CN" sz="2400" dirty="0" smtClean="0"/>
            <a:t>between </a:t>
          </a:r>
          <a:r>
            <a:rPr lang="en-US" sz="2400" dirty="0" smtClean="0"/>
            <a:t>its </a:t>
          </a:r>
          <a:r>
            <a:rPr lang="en-US" sz="2400" dirty="0" smtClean="0"/>
            <a:t>host names </a:t>
          </a:r>
          <a:r>
            <a:rPr lang="en-US" sz="2400" smtClean="0"/>
            <a:t>and the equivalent </a:t>
          </a:r>
          <a:r>
            <a:rPr lang="en-US" sz="2400" dirty="0" smtClean="0"/>
            <a:t>IP addresses</a:t>
          </a:r>
          <a:endParaRPr lang="zh-CN" altLang="en-US" sz="2400" dirty="0"/>
        </a:p>
      </dgm:t>
    </dgm:pt>
    <dgm:pt modelId="{2D953C42-7165-41DF-86FB-91C4E57C60F8}" type="parTrans" cxnId="{044E266E-6E13-4531-8122-0AFC402DB49A}">
      <dgm:prSet/>
      <dgm:spPr/>
      <dgm:t>
        <a:bodyPr/>
        <a:lstStyle/>
        <a:p>
          <a:endParaRPr lang="zh-CN" altLang="en-US"/>
        </a:p>
      </dgm:t>
    </dgm:pt>
    <dgm:pt modelId="{65FE639B-CC2C-4647-B89B-E1BD52992AB0}" type="sibTrans" cxnId="{044E266E-6E13-4531-8122-0AFC402DB49A}">
      <dgm:prSet/>
      <dgm:spPr/>
      <dgm:t>
        <a:bodyPr/>
        <a:lstStyle/>
        <a:p>
          <a:endParaRPr lang="zh-CN" altLang="en-US"/>
        </a:p>
      </dgm:t>
    </dgm:pt>
    <dgm:pt modelId="{79D559F8-C5CC-46BB-92BC-578B0FD88F23}">
      <dgm:prSet custT="1"/>
      <dgm:spPr/>
      <dgm:t>
        <a:bodyPr/>
        <a:lstStyle/>
        <a:p>
          <a:r>
            <a:rPr lang="en-US" sz="2400" dirty="0" smtClean="0"/>
            <a:t>The multiple physical copies of the server exists</a:t>
          </a:r>
          <a:endParaRPr lang="zh-CN" altLang="en-US" sz="2400" dirty="0"/>
        </a:p>
      </dgm:t>
    </dgm:pt>
    <dgm:pt modelId="{C65A04EA-82AA-463A-B65C-9E8E5AB26DBA}" type="parTrans" cxnId="{56EDC7D0-D607-4B0F-A7FB-CFBBF7414DD8}">
      <dgm:prSet/>
      <dgm:spPr/>
      <dgm:t>
        <a:bodyPr/>
        <a:lstStyle/>
        <a:p>
          <a:endParaRPr lang="zh-CN" altLang="en-US"/>
        </a:p>
      </dgm:t>
    </dgm:pt>
    <dgm:pt modelId="{07A10F43-7F59-4F13-9C7A-4297B651EFBC}" type="sibTrans" cxnId="{56EDC7D0-D607-4B0F-A7FB-CFBBF7414DD8}">
      <dgm:prSet/>
      <dgm:spPr/>
      <dgm:t>
        <a:bodyPr/>
        <a:lstStyle/>
        <a:p>
          <a:endParaRPr lang="zh-CN" altLang="en-US"/>
        </a:p>
      </dgm:t>
    </dgm:pt>
    <dgm:pt modelId="{216AE090-8D81-4F91-BDBE-BDBBA701054D}">
      <dgm:prSet custT="1"/>
      <dgm:spPr/>
      <dgm:t>
        <a:bodyPr/>
        <a:lstStyle/>
        <a:p>
          <a:r>
            <a:rPr lang="en-US" sz="2400" dirty="0" smtClean="0"/>
            <a:t>A part of whole DNS Hierarchy</a:t>
          </a:r>
          <a:endParaRPr lang="zh-CN" altLang="en-US" sz="2400" dirty="0"/>
        </a:p>
      </dgm:t>
    </dgm:pt>
    <dgm:pt modelId="{6B9028D8-E548-4C0A-B8F7-73D160B6CDB5}" type="parTrans" cxnId="{2654175F-CBFF-4667-9822-D839FA060F4E}">
      <dgm:prSet/>
      <dgm:spPr/>
      <dgm:t>
        <a:bodyPr/>
        <a:lstStyle/>
        <a:p>
          <a:endParaRPr lang="zh-CN" altLang="en-US"/>
        </a:p>
      </dgm:t>
    </dgm:pt>
    <dgm:pt modelId="{7BBD2912-2A99-44EF-8994-1739530F6692}" type="sibTrans" cxnId="{2654175F-CBFF-4667-9822-D839FA060F4E}">
      <dgm:prSet/>
      <dgm:spPr/>
      <dgm:t>
        <a:bodyPr/>
        <a:lstStyle/>
        <a:p>
          <a:endParaRPr lang="zh-CN" altLang="en-US"/>
        </a:p>
      </dgm:t>
    </dgm:pt>
    <dgm:pt modelId="{FE097832-0302-4354-A916-876A977BBC07}" type="pres">
      <dgm:prSet presAssocID="{C29D27B1-7995-4060-97F8-8005EBBD4C1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D57A964-71AF-4ED0-B01A-A996EA915961}" type="pres">
      <dgm:prSet presAssocID="{62ABD1DA-A168-4CFE-B5F0-0D9304ECBDC3}" presName="parentLin" presStyleCnt="0"/>
      <dgm:spPr/>
    </dgm:pt>
    <dgm:pt modelId="{D978681B-6320-4EE9-8ED7-E0A3DD193009}" type="pres">
      <dgm:prSet presAssocID="{62ABD1DA-A168-4CFE-B5F0-0D9304ECBDC3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C5306877-2988-436D-8F21-A47114C958BF}" type="pres">
      <dgm:prSet presAssocID="{62ABD1DA-A168-4CFE-B5F0-0D9304ECBDC3}" presName="parentText" presStyleLbl="node1" presStyleIdx="0" presStyleCnt="3" custScaleX="129813" custScaleY="18177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148A80-3E4F-474F-9295-8C3789714826}" type="pres">
      <dgm:prSet presAssocID="{62ABD1DA-A168-4CFE-B5F0-0D9304ECBDC3}" presName="negativeSpace" presStyleCnt="0"/>
      <dgm:spPr/>
    </dgm:pt>
    <dgm:pt modelId="{73F99428-E597-4E41-8461-8B01DB9ACA4D}" type="pres">
      <dgm:prSet presAssocID="{62ABD1DA-A168-4CFE-B5F0-0D9304ECBDC3}" presName="childText" presStyleLbl="conFgAcc1" presStyleIdx="0" presStyleCnt="3" custScaleY="8399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BBBA7AE-9CB6-42BB-BA29-E9CA44EDCE53}" type="pres">
      <dgm:prSet presAssocID="{D31A271C-F0B0-4A26-B3BE-2B1B5A0EC613}" presName="spaceBetweenRectangles" presStyleCnt="0"/>
      <dgm:spPr/>
    </dgm:pt>
    <dgm:pt modelId="{4D598732-E8A7-46C3-9CF7-1B83C03D4637}" type="pres">
      <dgm:prSet presAssocID="{B1121C6E-BB53-4CD2-8A1F-185E90C05F6E}" presName="parentLin" presStyleCnt="0"/>
      <dgm:spPr/>
    </dgm:pt>
    <dgm:pt modelId="{F44B7E9C-8830-4E45-8CC6-EF2C9C2EC875}" type="pres">
      <dgm:prSet presAssocID="{B1121C6E-BB53-4CD2-8A1F-185E90C05F6E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35FD0CE8-1C9D-4735-8E55-94D8F4550FC4}" type="pres">
      <dgm:prSet presAssocID="{B1121C6E-BB53-4CD2-8A1F-185E90C05F6E}" presName="parentText" presStyleLbl="node1" presStyleIdx="1" presStyleCnt="3" custScaleX="136646" custScaleY="14404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47EF234-592C-4059-A20A-9660743A87E3}" type="pres">
      <dgm:prSet presAssocID="{B1121C6E-BB53-4CD2-8A1F-185E90C05F6E}" presName="negativeSpace" presStyleCnt="0"/>
      <dgm:spPr/>
    </dgm:pt>
    <dgm:pt modelId="{1F836763-336C-4615-837A-1E11811C6899}" type="pres">
      <dgm:prSet presAssocID="{B1121C6E-BB53-4CD2-8A1F-185E90C05F6E}" presName="childText" presStyleLbl="conFgAcc1" presStyleIdx="1" presStyleCnt="3" custScaleY="8917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88A4A73-878D-4545-A8E9-222A8FBAC384}" type="pres">
      <dgm:prSet presAssocID="{0B29BDCA-F4D9-42D7-A871-AD874CD96599}" presName="spaceBetweenRectangles" presStyleCnt="0"/>
      <dgm:spPr/>
    </dgm:pt>
    <dgm:pt modelId="{71CE4DA9-4F2F-4AA7-B3B5-62007D4867E1}" type="pres">
      <dgm:prSet presAssocID="{216AE090-8D81-4F91-BDBE-BDBBA701054D}" presName="parentLin" presStyleCnt="0"/>
      <dgm:spPr/>
    </dgm:pt>
    <dgm:pt modelId="{1A0F3F16-6C13-4AAB-AAA0-98A5F13D9928}" type="pres">
      <dgm:prSet presAssocID="{216AE090-8D81-4F91-BDBE-BDBBA701054D}" presName="parentLeftMargin" presStyleLbl="node1" presStyleIdx="1" presStyleCnt="3"/>
      <dgm:spPr/>
      <dgm:t>
        <a:bodyPr/>
        <a:lstStyle/>
        <a:p>
          <a:endParaRPr lang="zh-CN" altLang="en-US"/>
        </a:p>
      </dgm:t>
    </dgm:pt>
    <dgm:pt modelId="{1FA8D217-7E0E-4B45-B96D-6917A220427B}" type="pres">
      <dgm:prSet presAssocID="{216AE090-8D81-4F91-BDBE-BDBBA701054D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91CB4C8-2127-42D1-9F88-D64BFEC96112}" type="pres">
      <dgm:prSet presAssocID="{216AE090-8D81-4F91-BDBE-BDBBA701054D}" presName="negativeSpace" presStyleCnt="0"/>
      <dgm:spPr/>
    </dgm:pt>
    <dgm:pt modelId="{A139A2B1-C37D-42F1-B19B-5D12B3D1FD1B}" type="pres">
      <dgm:prSet presAssocID="{216AE090-8D81-4F91-BDBE-BDBBA701054D}" presName="childText" presStyleLbl="conFgAcc1" presStyleIdx="2" presStyleCnt="3" custScaleY="9942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C5B307B-5B7D-4D63-8552-FEB08F7AB419}" srcId="{C29D27B1-7995-4060-97F8-8005EBBD4C1A}" destId="{62ABD1DA-A168-4CFE-B5F0-0D9304ECBDC3}" srcOrd="0" destOrd="0" parTransId="{B9B5E49C-B5FF-42D5-AB33-5B3D9FE794EF}" sibTransId="{D31A271C-F0B0-4A26-B3BE-2B1B5A0EC613}"/>
    <dgm:cxn modelId="{30E21556-CB84-4FAB-889A-0A3DBF192311}" type="presOf" srcId="{B1121C6E-BB53-4CD2-8A1F-185E90C05F6E}" destId="{35FD0CE8-1C9D-4735-8E55-94D8F4550FC4}" srcOrd="1" destOrd="0" presId="urn:microsoft.com/office/officeart/2005/8/layout/list1"/>
    <dgm:cxn modelId="{AC3C23DE-308A-4BCC-A46D-D814B2A5DA95}" srcId="{216AE090-8D81-4F91-BDBE-BDBBA701054D}" destId="{67461993-693A-48B3-9744-89A2834DC11A}" srcOrd="0" destOrd="0" parTransId="{3A77A796-2283-4EDC-876B-EF49775E106C}" sibTransId="{5CE8C34D-996B-4B8C-829A-2D0D1FA9613C}"/>
    <dgm:cxn modelId="{E4783883-6AEF-4A46-82A0-7C28A1E802E9}" type="presOf" srcId="{67461993-693A-48B3-9744-89A2834DC11A}" destId="{A139A2B1-C37D-42F1-B19B-5D12B3D1FD1B}" srcOrd="0" destOrd="0" presId="urn:microsoft.com/office/officeart/2005/8/layout/list1"/>
    <dgm:cxn modelId="{044E266E-6E13-4531-8122-0AFC402DB49A}" srcId="{B1121C6E-BB53-4CD2-8A1F-185E90C05F6E}" destId="{89E37578-5E3F-41CD-B5DF-A04AB5654E19}" srcOrd="0" destOrd="0" parTransId="{2D953C42-7165-41DF-86FB-91C4E57C60F8}" sibTransId="{65FE639B-CC2C-4647-B89B-E1BD52992AB0}"/>
    <dgm:cxn modelId="{71708860-1E7F-4E08-8200-9A715BE3F48A}" type="presOf" srcId="{216AE090-8D81-4F91-BDBE-BDBBA701054D}" destId="{1FA8D217-7E0E-4B45-B96D-6917A220427B}" srcOrd="1" destOrd="0" presId="urn:microsoft.com/office/officeart/2005/8/layout/list1"/>
    <dgm:cxn modelId="{7A14C2B4-824A-404F-91CD-124B22F5D33A}" type="presOf" srcId="{A643C4C1-3CC9-477E-BB2B-7EDB3CAE1448}" destId="{73F99428-E597-4E41-8461-8B01DB9ACA4D}" srcOrd="0" destOrd="1" presId="urn:microsoft.com/office/officeart/2005/8/layout/list1"/>
    <dgm:cxn modelId="{CA37EED1-B289-4900-88A1-062F00E804B8}" type="presOf" srcId="{89E37578-5E3F-41CD-B5DF-A04AB5654E19}" destId="{1F836763-336C-4615-837A-1E11811C6899}" srcOrd="0" destOrd="0" presId="urn:microsoft.com/office/officeart/2005/8/layout/list1"/>
    <dgm:cxn modelId="{9C6914F0-1EFC-45E2-AB5F-41E172EFFE3E}" type="presOf" srcId="{010ABA47-3103-481F-8C68-A97A41E5178F}" destId="{73F99428-E597-4E41-8461-8B01DB9ACA4D}" srcOrd="0" destOrd="0" presId="urn:microsoft.com/office/officeart/2005/8/layout/list1"/>
    <dgm:cxn modelId="{4A0FD3C8-7CED-4D02-9CC6-FF9F07102AF0}" type="presOf" srcId="{62ABD1DA-A168-4CFE-B5F0-0D9304ECBDC3}" destId="{D978681B-6320-4EE9-8ED7-E0A3DD193009}" srcOrd="0" destOrd="0" presId="urn:microsoft.com/office/officeart/2005/8/layout/list1"/>
    <dgm:cxn modelId="{06B00139-8798-47BA-9958-58FFB12E62E0}" srcId="{62ABD1DA-A168-4CFE-B5F0-0D9304ECBDC3}" destId="{A643C4C1-3CC9-477E-BB2B-7EDB3CAE1448}" srcOrd="1" destOrd="0" parTransId="{8D50F192-AA66-4FFC-8FA6-5A9C52271FC3}" sibTransId="{1145BDC0-21F9-457E-A26F-46A3523066A0}"/>
    <dgm:cxn modelId="{69B4F245-F03B-4D70-BA40-458D650A8C7B}" type="presOf" srcId="{B1121C6E-BB53-4CD2-8A1F-185E90C05F6E}" destId="{F44B7E9C-8830-4E45-8CC6-EF2C9C2EC875}" srcOrd="0" destOrd="0" presId="urn:microsoft.com/office/officeart/2005/8/layout/list1"/>
    <dgm:cxn modelId="{56EDC7D0-D607-4B0F-A7FB-CFBBF7414DD8}" srcId="{B1121C6E-BB53-4CD2-8A1F-185E90C05F6E}" destId="{79D559F8-C5CC-46BB-92BC-578B0FD88F23}" srcOrd="1" destOrd="0" parTransId="{C65A04EA-82AA-463A-B65C-9E8E5AB26DBA}" sibTransId="{07A10F43-7F59-4F13-9C7A-4297B651EFBC}"/>
    <dgm:cxn modelId="{C516FBA9-5A98-4ABE-9988-A253E2403B5C}" type="presOf" srcId="{62ABD1DA-A168-4CFE-B5F0-0D9304ECBDC3}" destId="{C5306877-2988-436D-8F21-A47114C958BF}" srcOrd="1" destOrd="0" presId="urn:microsoft.com/office/officeart/2005/8/layout/list1"/>
    <dgm:cxn modelId="{D6A776BE-9E76-49E8-8332-6B5B53B9C86B}" type="presOf" srcId="{79D559F8-C5CC-46BB-92BC-578B0FD88F23}" destId="{1F836763-336C-4615-837A-1E11811C6899}" srcOrd="0" destOrd="1" presId="urn:microsoft.com/office/officeart/2005/8/layout/list1"/>
    <dgm:cxn modelId="{5BF5B12E-4274-478C-A2C9-480DE182CD67}" type="presOf" srcId="{C29D27B1-7995-4060-97F8-8005EBBD4C1A}" destId="{FE097832-0302-4354-A916-876A977BBC07}" srcOrd="0" destOrd="0" presId="urn:microsoft.com/office/officeart/2005/8/layout/list1"/>
    <dgm:cxn modelId="{045733CB-4A58-43D1-83CE-858E2C0E325E}" srcId="{C29D27B1-7995-4060-97F8-8005EBBD4C1A}" destId="{B1121C6E-BB53-4CD2-8A1F-185E90C05F6E}" srcOrd="1" destOrd="0" parTransId="{7F528D5E-6550-4031-A68E-D3699280C447}" sibTransId="{0B29BDCA-F4D9-42D7-A871-AD874CD96599}"/>
    <dgm:cxn modelId="{8C81A2B9-7077-429C-8014-3E18C4073715}" srcId="{62ABD1DA-A168-4CFE-B5F0-0D9304ECBDC3}" destId="{010ABA47-3103-481F-8C68-A97A41E5178F}" srcOrd="0" destOrd="0" parTransId="{15AFCF5C-652F-47E7-A4DA-1BA7C51B6ED4}" sibTransId="{E8DA19B7-1494-4059-8CB5-F418DB6E891A}"/>
    <dgm:cxn modelId="{A4686816-BADA-4531-A58D-C99D3509FCE9}" type="presOf" srcId="{216AE090-8D81-4F91-BDBE-BDBBA701054D}" destId="{1A0F3F16-6C13-4AAB-AAA0-98A5F13D9928}" srcOrd="0" destOrd="0" presId="urn:microsoft.com/office/officeart/2005/8/layout/list1"/>
    <dgm:cxn modelId="{2654175F-CBFF-4667-9822-D839FA060F4E}" srcId="{C29D27B1-7995-4060-97F8-8005EBBD4C1A}" destId="{216AE090-8D81-4F91-BDBE-BDBBA701054D}" srcOrd="2" destOrd="0" parTransId="{6B9028D8-E548-4C0A-B8F7-73D160B6CDB5}" sibTransId="{7BBD2912-2A99-44EF-8994-1739530F6692}"/>
    <dgm:cxn modelId="{22A2D831-1BD3-43E4-AE95-DAEA37343760}" type="presParOf" srcId="{FE097832-0302-4354-A916-876A977BBC07}" destId="{6D57A964-71AF-4ED0-B01A-A996EA915961}" srcOrd="0" destOrd="0" presId="urn:microsoft.com/office/officeart/2005/8/layout/list1"/>
    <dgm:cxn modelId="{0C8064FE-4C11-41F9-9C12-790799172252}" type="presParOf" srcId="{6D57A964-71AF-4ED0-B01A-A996EA915961}" destId="{D978681B-6320-4EE9-8ED7-E0A3DD193009}" srcOrd="0" destOrd="0" presId="urn:microsoft.com/office/officeart/2005/8/layout/list1"/>
    <dgm:cxn modelId="{2B6648AB-2D84-422A-BFB4-A84B0E43E161}" type="presParOf" srcId="{6D57A964-71AF-4ED0-B01A-A996EA915961}" destId="{C5306877-2988-436D-8F21-A47114C958BF}" srcOrd="1" destOrd="0" presId="urn:microsoft.com/office/officeart/2005/8/layout/list1"/>
    <dgm:cxn modelId="{673D3A5B-C559-46E7-8EBD-010C909E9224}" type="presParOf" srcId="{FE097832-0302-4354-A916-876A977BBC07}" destId="{C7148A80-3E4F-474F-9295-8C3789714826}" srcOrd="1" destOrd="0" presId="urn:microsoft.com/office/officeart/2005/8/layout/list1"/>
    <dgm:cxn modelId="{4B67F096-DD82-41B2-9344-7EA5DD43645F}" type="presParOf" srcId="{FE097832-0302-4354-A916-876A977BBC07}" destId="{73F99428-E597-4E41-8461-8B01DB9ACA4D}" srcOrd="2" destOrd="0" presId="urn:microsoft.com/office/officeart/2005/8/layout/list1"/>
    <dgm:cxn modelId="{11B26E31-1F53-4544-AA6F-94EC5799214B}" type="presParOf" srcId="{FE097832-0302-4354-A916-876A977BBC07}" destId="{0BBBA7AE-9CB6-42BB-BA29-E9CA44EDCE53}" srcOrd="3" destOrd="0" presId="urn:microsoft.com/office/officeart/2005/8/layout/list1"/>
    <dgm:cxn modelId="{DAEE1198-C585-431A-9749-1261F9C28BC5}" type="presParOf" srcId="{FE097832-0302-4354-A916-876A977BBC07}" destId="{4D598732-E8A7-46C3-9CF7-1B83C03D4637}" srcOrd="4" destOrd="0" presId="urn:microsoft.com/office/officeart/2005/8/layout/list1"/>
    <dgm:cxn modelId="{B97CF98D-246B-49D8-A785-19E608990DCA}" type="presParOf" srcId="{4D598732-E8A7-46C3-9CF7-1B83C03D4637}" destId="{F44B7E9C-8830-4E45-8CC6-EF2C9C2EC875}" srcOrd="0" destOrd="0" presId="urn:microsoft.com/office/officeart/2005/8/layout/list1"/>
    <dgm:cxn modelId="{85634741-CA3C-4657-A38F-4E115B7C70CD}" type="presParOf" srcId="{4D598732-E8A7-46C3-9CF7-1B83C03D4637}" destId="{35FD0CE8-1C9D-4735-8E55-94D8F4550FC4}" srcOrd="1" destOrd="0" presId="urn:microsoft.com/office/officeart/2005/8/layout/list1"/>
    <dgm:cxn modelId="{AD290A67-76C1-438E-A530-E5DB9678AB0C}" type="presParOf" srcId="{FE097832-0302-4354-A916-876A977BBC07}" destId="{E47EF234-592C-4059-A20A-9660743A87E3}" srcOrd="5" destOrd="0" presId="urn:microsoft.com/office/officeart/2005/8/layout/list1"/>
    <dgm:cxn modelId="{E8F3BCA0-6835-4A04-8C86-407701E51677}" type="presParOf" srcId="{FE097832-0302-4354-A916-876A977BBC07}" destId="{1F836763-336C-4615-837A-1E11811C6899}" srcOrd="6" destOrd="0" presId="urn:microsoft.com/office/officeart/2005/8/layout/list1"/>
    <dgm:cxn modelId="{FAC4E043-9A33-47EA-A3D4-1ADA5D2652C4}" type="presParOf" srcId="{FE097832-0302-4354-A916-876A977BBC07}" destId="{A88A4A73-878D-4545-A8E9-222A8FBAC384}" srcOrd="7" destOrd="0" presId="urn:microsoft.com/office/officeart/2005/8/layout/list1"/>
    <dgm:cxn modelId="{7EBE8BCB-4E80-40D6-975A-CB74120C1FF7}" type="presParOf" srcId="{FE097832-0302-4354-A916-876A977BBC07}" destId="{71CE4DA9-4F2F-4AA7-B3B5-62007D4867E1}" srcOrd="8" destOrd="0" presId="urn:microsoft.com/office/officeart/2005/8/layout/list1"/>
    <dgm:cxn modelId="{3EB07CD6-997D-4850-8D89-0FCEB00A2255}" type="presParOf" srcId="{71CE4DA9-4F2F-4AA7-B3B5-62007D4867E1}" destId="{1A0F3F16-6C13-4AAB-AAA0-98A5F13D9928}" srcOrd="0" destOrd="0" presId="urn:microsoft.com/office/officeart/2005/8/layout/list1"/>
    <dgm:cxn modelId="{01B5313E-0FB8-4171-933B-73226DF7EE8F}" type="presParOf" srcId="{71CE4DA9-4F2F-4AA7-B3B5-62007D4867E1}" destId="{1FA8D217-7E0E-4B45-B96D-6917A220427B}" srcOrd="1" destOrd="0" presId="urn:microsoft.com/office/officeart/2005/8/layout/list1"/>
    <dgm:cxn modelId="{BF1F750E-D8C4-49F8-A387-75B2D75DA69C}" type="presParOf" srcId="{FE097832-0302-4354-A916-876A977BBC07}" destId="{B91CB4C8-2127-42D1-9F88-D64BFEC96112}" srcOrd="9" destOrd="0" presId="urn:microsoft.com/office/officeart/2005/8/layout/list1"/>
    <dgm:cxn modelId="{1A213142-60DA-4E55-A06E-9041EF907AF5}" type="presParOf" srcId="{FE097832-0302-4354-A916-876A977BBC07}" destId="{A139A2B1-C37D-42F1-B19B-5D12B3D1FD1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2876BEF-4BB8-4BD9-A73E-729FC2023A5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076EBC7-21C8-4FB1-87F9-456E95F64B7B}">
      <dgm:prSet phldrT="[文本]" custT="1"/>
      <dgm:spPr/>
      <dgm:t>
        <a:bodyPr/>
        <a:lstStyle/>
        <a:p>
          <a:r>
            <a:rPr lang="en-US" sz="2000" dirty="0" smtClean="0"/>
            <a:t>An arbitrary application program becomes a client temporarily when remote access is need</a:t>
          </a:r>
          <a:endParaRPr lang="zh-CN" altLang="en-US" sz="2000" dirty="0"/>
        </a:p>
      </dgm:t>
    </dgm:pt>
    <dgm:pt modelId="{25CC108B-5B81-41F3-A93D-D29FBA157F4B}" type="parTrans" cxnId="{767615B1-9D75-4B00-BB0C-AD7BE2E9F0A8}">
      <dgm:prSet/>
      <dgm:spPr/>
      <dgm:t>
        <a:bodyPr/>
        <a:lstStyle/>
        <a:p>
          <a:endParaRPr lang="zh-CN" altLang="en-US"/>
        </a:p>
      </dgm:t>
    </dgm:pt>
    <dgm:pt modelId="{4D14709D-F1A0-4B2F-892C-A50854DBFD3A}" type="sibTrans" cxnId="{767615B1-9D75-4B00-BB0C-AD7BE2E9F0A8}">
      <dgm:prSet/>
      <dgm:spPr/>
      <dgm:t>
        <a:bodyPr/>
        <a:lstStyle/>
        <a:p>
          <a:endParaRPr lang="zh-CN" altLang="en-US"/>
        </a:p>
      </dgm:t>
    </dgm:pt>
    <dgm:pt modelId="{01AECCF3-C690-4C3F-9964-03E8131886F4}">
      <dgm:prSet custT="1"/>
      <dgm:spPr/>
      <dgm:t>
        <a:bodyPr/>
        <a:lstStyle/>
        <a:p>
          <a:pPr rtl="0"/>
          <a:r>
            <a:rPr lang="en-US" sz="2000" dirty="0" err="1" smtClean="0"/>
            <a:t>lt</a:t>
          </a:r>
          <a:r>
            <a:rPr lang="en-US" sz="2000" dirty="0" smtClean="0"/>
            <a:t> </a:t>
          </a:r>
          <a:r>
            <a:rPr lang="en-US" sz="2000" dirty="0" smtClean="0">
              <a:solidFill>
                <a:srgbClr val="FF0000"/>
              </a:solidFill>
            </a:rPr>
            <a:t>does not require special</a:t>
          </a:r>
          <a:r>
            <a:rPr lang="en-US" sz="2000" dirty="0" smtClean="0"/>
            <a:t> </a:t>
          </a:r>
          <a:r>
            <a:rPr lang="en-US" sz="2000" dirty="0" smtClean="0">
              <a:solidFill>
                <a:srgbClr val="FF0000"/>
              </a:solidFill>
            </a:rPr>
            <a:t>hardware</a:t>
          </a:r>
          <a:r>
            <a:rPr lang="en-US" sz="2000" dirty="0" smtClean="0"/>
            <a:t> or a sophisticated </a:t>
          </a:r>
          <a:r>
            <a:rPr lang="en-US" sz="2000" dirty="0" smtClean="0">
              <a:solidFill>
                <a:srgbClr val="FF0000"/>
              </a:solidFill>
            </a:rPr>
            <a:t>OS </a:t>
          </a:r>
          <a:endParaRPr lang="zh-CN" sz="2000" dirty="0">
            <a:solidFill>
              <a:srgbClr val="FF0000"/>
            </a:solidFill>
          </a:endParaRPr>
        </a:p>
      </dgm:t>
    </dgm:pt>
    <dgm:pt modelId="{4B7C1186-A302-4860-BFDB-BE0B1A2B29C7}" type="parTrans" cxnId="{B1F4E624-E6F6-438E-A7CA-033201895179}">
      <dgm:prSet/>
      <dgm:spPr/>
      <dgm:t>
        <a:bodyPr/>
        <a:lstStyle/>
        <a:p>
          <a:endParaRPr lang="zh-CN" altLang="en-US"/>
        </a:p>
      </dgm:t>
    </dgm:pt>
    <dgm:pt modelId="{A60B0DC4-4A3D-4952-A3F7-839537625A66}" type="sibTrans" cxnId="{B1F4E624-E6F6-438E-A7CA-033201895179}">
      <dgm:prSet/>
      <dgm:spPr/>
      <dgm:t>
        <a:bodyPr/>
        <a:lstStyle/>
        <a:p>
          <a:endParaRPr lang="zh-CN" altLang="en-US"/>
        </a:p>
      </dgm:t>
    </dgm:pt>
    <dgm:pt modelId="{F71FFC7B-681C-485E-89A7-87E90D05C8A4}">
      <dgm:prSet custT="1"/>
      <dgm:spPr/>
      <dgm:t>
        <a:bodyPr/>
        <a:lstStyle/>
        <a:p>
          <a:pPr rtl="0"/>
          <a:r>
            <a:rPr lang="en-US" sz="2000" dirty="0" smtClean="0"/>
            <a:t>It </a:t>
          </a:r>
          <a:r>
            <a:rPr lang="en-US" sz="2000" dirty="0" smtClean="0">
              <a:solidFill>
                <a:srgbClr val="FF0000"/>
              </a:solidFill>
            </a:rPr>
            <a:t>runs</a:t>
          </a:r>
          <a:r>
            <a:rPr lang="en-US" sz="2000" dirty="0" smtClean="0"/>
            <a:t> locally on a user’s </a:t>
          </a:r>
          <a:r>
            <a:rPr lang="en-US" sz="2000" dirty="0" smtClean="0">
              <a:solidFill>
                <a:srgbClr val="FF0000"/>
              </a:solidFill>
            </a:rPr>
            <a:t>personal computer </a:t>
          </a:r>
          <a:r>
            <a:rPr lang="en-US" sz="2000" dirty="0" smtClean="0"/>
            <a:t>or </a:t>
          </a:r>
          <a:r>
            <a:rPr lang="en-US" sz="2000" dirty="0" smtClean="0">
              <a:solidFill>
                <a:srgbClr val="FF0000"/>
              </a:solidFill>
            </a:rPr>
            <a:t>device </a:t>
          </a:r>
          <a:endParaRPr lang="zh-CN" sz="2000" dirty="0">
            <a:solidFill>
              <a:srgbClr val="FF0000"/>
            </a:solidFill>
          </a:endParaRPr>
        </a:p>
      </dgm:t>
    </dgm:pt>
    <dgm:pt modelId="{30D0AF8B-3CCD-44E0-8D40-5C0B047FA6B7}" type="parTrans" cxnId="{56B3A406-D5BA-4EEF-B73E-A30E52886E7D}">
      <dgm:prSet/>
      <dgm:spPr/>
      <dgm:t>
        <a:bodyPr/>
        <a:lstStyle/>
        <a:p>
          <a:endParaRPr lang="zh-CN" altLang="en-US"/>
        </a:p>
      </dgm:t>
    </dgm:pt>
    <dgm:pt modelId="{00DB480F-D11E-47A7-B243-8FBB619B63FD}" type="sibTrans" cxnId="{56B3A406-D5BA-4EEF-B73E-A30E52886E7D}">
      <dgm:prSet/>
      <dgm:spPr/>
      <dgm:t>
        <a:bodyPr/>
        <a:lstStyle/>
        <a:p>
          <a:endParaRPr lang="zh-CN" altLang="en-US"/>
        </a:p>
      </dgm:t>
    </dgm:pt>
    <dgm:pt modelId="{AA466AF5-A972-4454-962A-27F539E39A70}">
      <dgm:prSet custT="1"/>
      <dgm:spPr/>
      <dgm:t>
        <a:bodyPr/>
        <a:lstStyle/>
        <a:p>
          <a:pPr rtl="0"/>
          <a:r>
            <a:rPr lang="en-US" sz="2000" dirty="0" err="1" smtClean="0"/>
            <a:t>lt</a:t>
          </a:r>
          <a:r>
            <a:rPr lang="en-US" sz="2000" dirty="0" smtClean="0"/>
            <a:t> </a:t>
          </a:r>
          <a:r>
            <a:rPr lang="en-US" sz="2000" dirty="0" smtClean="0">
              <a:solidFill>
                <a:srgbClr val="FF0000"/>
              </a:solidFill>
            </a:rPr>
            <a:t>actively initiates </a:t>
          </a:r>
          <a:r>
            <a:rPr lang="en-US" sz="2000" dirty="0" smtClean="0"/>
            <a:t>contact with a server</a:t>
          </a:r>
          <a:endParaRPr lang="zh-CN" sz="2000" dirty="0"/>
        </a:p>
      </dgm:t>
    </dgm:pt>
    <dgm:pt modelId="{9E280C95-EEC7-4147-AB3A-FC4AC1E5C1E8}" type="parTrans" cxnId="{C9B1B498-A4EB-479B-B875-73153CC86CE9}">
      <dgm:prSet/>
      <dgm:spPr/>
      <dgm:t>
        <a:bodyPr/>
        <a:lstStyle/>
        <a:p>
          <a:endParaRPr lang="zh-CN" altLang="en-US"/>
        </a:p>
      </dgm:t>
    </dgm:pt>
    <dgm:pt modelId="{40F1B97A-A8B8-44A3-8114-C134A31E68C8}" type="sibTrans" cxnId="{C9B1B498-A4EB-479B-B875-73153CC86CE9}">
      <dgm:prSet/>
      <dgm:spPr/>
      <dgm:t>
        <a:bodyPr/>
        <a:lstStyle/>
        <a:p>
          <a:endParaRPr lang="zh-CN" altLang="en-US"/>
        </a:p>
      </dgm:t>
    </dgm:pt>
    <dgm:pt modelId="{B0963A5B-4480-40EF-AD5E-C600CC81D96C}">
      <dgm:prSet custT="1"/>
      <dgm:spPr/>
      <dgm:t>
        <a:bodyPr/>
        <a:lstStyle/>
        <a:p>
          <a:pPr rtl="0"/>
          <a:r>
            <a:rPr lang="en-US" sz="2000" dirty="0" err="1" smtClean="0"/>
            <a:t>lt</a:t>
          </a:r>
          <a:r>
            <a:rPr lang="en-US" sz="2000" dirty="0" smtClean="0"/>
            <a:t> can access </a:t>
          </a:r>
          <a:r>
            <a:rPr lang="en-US" sz="2000" dirty="0" smtClean="0">
              <a:solidFill>
                <a:schemeClr val="tx1"/>
              </a:solidFill>
            </a:rPr>
            <a:t>multiple services </a:t>
          </a:r>
          <a:r>
            <a:rPr lang="en-US" sz="2000" dirty="0" smtClean="0"/>
            <a:t>as need</a:t>
          </a:r>
          <a:r>
            <a:rPr lang="zh-CN" sz="2000" dirty="0" smtClean="0"/>
            <a:t>，</a:t>
          </a:r>
          <a:r>
            <a:rPr lang="en-US" sz="2000" dirty="0" smtClean="0"/>
            <a:t>but actively contacts </a:t>
          </a:r>
          <a:r>
            <a:rPr lang="en-US" sz="2000" dirty="0" smtClean="0">
              <a:solidFill>
                <a:srgbClr val="FF0000"/>
              </a:solidFill>
            </a:rPr>
            <a:t>one remote </a:t>
          </a:r>
          <a:r>
            <a:rPr lang="en-US" sz="2000" dirty="0" smtClean="0"/>
            <a:t>server </a:t>
          </a:r>
          <a:r>
            <a:rPr lang="en-US" sz="2000" dirty="0" smtClean="0">
              <a:solidFill>
                <a:srgbClr val="FF0000"/>
              </a:solidFill>
            </a:rPr>
            <a:t>at a time</a:t>
          </a:r>
          <a:endParaRPr lang="zh-CN" sz="2000" dirty="0">
            <a:solidFill>
              <a:srgbClr val="FF0000"/>
            </a:solidFill>
          </a:endParaRPr>
        </a:p>
      </dgm:t>
    </dgm:pt>
    <dgm:pt modelId="{48CE2056-554D-4019-A404-473C2872D568}" type="parTrans" cxnId="{0BFB6D61-E593-48CD-9273-A316DE0B8F53}">
      <dgm:prSet/>
      <dgm:spPr/>
      <dgm:t>
        <a:bodyPr/>
        <a:lstStyle/>
        <a:p>
          <a:endParaRPr lang="zh-CN" altLang="en-US"/>
        </a:p>
      </dgm:t>
    </dgm:pt>
    <dgm:pt modelId="{1984EF53-1A74-4EFA-971D-99A9BB7A9FBF}" type="sibTrans" cxnId="{0BFB6D61-E593-48CD-9273-A316DE0B8F53}">
      <dgm:prSet/>
      <dgm:spPr/>
      <dgm:t>
        <a:bodyPr/>
        <a:lstStyle/>
        <a:p>
          <a:endParaRPr lang="zh-CN" altLang="en-US"/>
        </a:p>
      </dgm:t>
    </dgm:pt>
    <dgm:pt modelId="{832AE935-69EB-42EA-994E-95999337E429}">
      <dgm:prSet custT="1"/>
      <dgm:spPr/>
      <dgm:t>
        <a:bodyPr/>
        <a:lstStyle/>
        <a:p>
          <a:r>
            <a:rPr lang="en-US" sz="2000" dirty="0" smtClean="0"/>
            <a:t>It is invoked directly by a user and executes only for one session</a:t>
          </a:r>
          <a:endParaRPr lang="zh-CN" sz="2000" dirty="0">
            <a:solidFill>
              <a:srgbClr val="FF0000"/>
            </a:solidFill>
          </a:endParaRPr>
        </a:p>
      </dgm:t>
    </dgm:pt>
    <dgm:pt modelId="{FEA112C8-6AD4-45D0-A114-AE290A8D8EB8}" type="parTrans" cxnId="{349E8F67-2486-4906-9590-9796D3D891FC}">
      <dgm:prSet/>
      <dgm:spPr/>
    </dgm:pt>
    <dgm:pt modelId="{1609A705-66ED-4E90-B0A2-1AF6F5E1593D}" type="sibTrans" cxnId="{349E8F67-2486-4906-9590-9796D3D891FC}">
      <dgm:prSet/>
      <dgm:spPr/>
    </dgm:pt>
    <dgm:pt modelId="{421F64EF-CA2C-47CD-9F18-A2883A89642B}" type="pres">
      <dgm:prSet presAssocID="{62876BEF-4BB8-4BD9-A73E-729FC2023A5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56C8E6F-84B4-4446-8B78-0DA3D2EEB733}" type="pres">
      <dgm:prSet presAssocID="{9076EBC7-21C8-4FB1-87F9-456E95F64B7B}" presName="parentLin" presStyleCnt="0"/>
      <dgm:spPr/>
    </dgm:pt>
    <dgm:pt modelId="{DB13C798-33EB-44AD-94D5-ECE0148C368B}" type="pres">
      <dgm:prSet presAssocID="{9076EBC7-21C8-4FB1-87F9-456E95F64B7B}" presName="parentLeftMargin" presStyleLbl="node1" presStyleIdx="0" presStyleCnt="1"/>
      <dgm:spPr/>
      <dgm:t>
        <a:bodyPr/>
        <a:lstStyle/>
        <a:p>
          <a:endParaRPr lang="zh-CN" altLang="en-US"/>
        </a:p>
      </dgm:t>
    </dgm:pt>
    <dgm:pt modelId="{CD299254-ACC8-4E6B-BFC8-8E859933ADF5}" type="pres">
      <dgm:prSet presAssocID="{9076EBC7-21C8-4FB1-87F9-456E95F64B7B}" presName="parentText" presStyleLbl="node1" presStyleIdx="0" presStyleCnt="1" custScaleX="12362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6198F86-20B1-477C-8A5A-1FBC5177F7FE}" type="pres">
      <dgm:prSet presAssocID="{9076EBC7-21C8-4FB1-87F9-456E95F64B7B}" presName="negativeSpace" presStyleCnt="0"/>
      <dgm:spPr/>
    </dgm:pt>
    <dgm:pt modelId="{B7EFB4AB-0188-44B4-84DB-52423E7340D0}" type="pres">
      <dgm:prSet presAssocID="{9076EBC7-21C8-4FB1-87F9-456E95F64B7B}" presName="childText" presStyleLbl="conFgAcc1" presStyleIdx="0" presStyleCnt="1" custLinFactNeighborX="-1181" custLinFactNeighborY="-3038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1F4E624-E6F6-438E-A7CA-033201895179}" srcId="{9076EBC7-21C8-4FB1-87F9-456E95F64B7B}" destId="{01AECCF3-C690-4C3F-9964-03E8131886F4}" srcOrd="4" destOrd="0" parTransId="{4B7C1186-A302-4860-BFDB-BE0B1A2B29C7}" sibTransId="{A60B0DC4-4A3D-4952-A3F7-839537625A66}"/>
    <dgm:cxn modelId="{10CB9228-9801-4360-B761-D98AA98E6684}" type="presOf" srcId="{B0963A5B-4480-40EF-AD5E-C600CC81D96C}" destId="{B7EFB4AB-0188-44B4-84DB-52423E7340D0}" srcOrd="0" destOrd="3" presId="urn:microsoft.com/office/officeart/2005/8/layout/list1"/>
    <dgm:cxn modelId="{D2B4DFA9-893F-4517-A3E6-998B45CDF948}" type="presOf" srcId="{AA466AF5-A972-4454-962A-27F539E39A70}" destId="{B7EFB4AB-0188-44B4-84DB-52423E7340D0}" srcOrd="0" destOrd="2" presId="urn:microsoft.com/office/officeart/2005/8/layout/list1"/>
    <dgm:cxn modelId="{D5F9FDD9-678E-435C-A35A-F276EF173159}" type="presOf" srcId="{9076EBC7-21C8-4FB1-87F9-456E95F64B7B}" destId="{CD299254-ACC8-4E6B-BFC8-8E859933ADF5}" srcOrd="1" destOrd="0" presId="urn:microsoft.com/office/officeart/2005/8/layout/list1"/>
    <dgm:cxn modelId="{C9B1B498-A4EB-479B-B875-73153CC86CE9}" srcId="{9076EBC7-21C8-4FB1-87F9-456E95F64B7B}" destId="{AA466AF5-A972-4454-962A-27F539E39A70}" srcOrd="2" destOrd="0" parTransId="{9E280C95-EEC7-4147-AB3A-FC4AC1E5C1E8}" sibTransId="{40F1B97A-A8B8-44A3-8114-C134A31E68C8}"/>
    <dgm:cxn modelId="{AC1A8114-9F80-45F0-8A47-C8E886110D41}" type="presOf" srcId="{9076EBC7-21C8-4FB1-87F9-456E95F64B7B}" destId="{DB13C798-33EB-44AD-94D5-ECE0148C368B}" srcOrd="0" destOrd="0" presId="urn:microsoft.com/office/officeart/2005/8/layout/list1"/>
    <dgm:cxn modelId="{38490FA1-4792-453C-99B7-9C4EF08A5345}" type="presOf" srcId="{01AECCF3-C690-4C3F-9964-03E8131886F4}" destId="{B7EFB4AB-0188-44B4-84DB-52423E7340D0}" srcOrd="0" destOrd="4" presId="urn:microsoft.com/office/officeart/2005/8/layout/list1"/>
    <dgm:cxn modelId="{6D1FF1B3-A5B1-4F0A-9CD2-08F0DD4B45F2}" type="presOf" srcId="{F71FFC7B-681C-485E-89A7-87E90D05C8A4}" destId="{B7EFB4AB-0188-44B4-84DB-52423E7340D0}" srcOrd="0" destOrd="1" presId="urn:microsoft.com/office/officeart/2005/8/layout/list1"/>
    <dgm:cxn modelId="{0BFB6D61-E593-48CD-9273-A316DE0B8F53}" srcId="{9076EBC7-21C8-4FB1-87F9-456E95F64B7B}" destId="{B0963A5B-4480-40EF-AD5E-C600CC81D96C}" srcOrd="3" destOrd="0" parTransId="{48CE2056-554D-4019-A404-473C2872D568}" sibTransId="{1984EF53-1A74-4EFA-971D-99A9BB7A9FBF}"/>
    <dgm:cxn modelId="{56B3A406-D5BA-4EEF-B73E-A30E52886E7D}" srcId="{9076EBC7-21C8-4FB1-87F9-456E95F64B7B}" destId="{F71FFC7B-681C-485E-89A7-87E90D05C8A4}" srcOrd="1" destOrd="0" parTransId="{30D0AF8B-3CCD-44E0-8D40-5C0B047FA6B7}" sibTransId="{00DB480F-D11E-47A7-B243-8FBB619B63FD}"/>
    <dgm:cxn modelId="{80AEFC4F-951A-48EA-A9B5-329D11F89037}" type="presOf" srcId="{62876BEF-4BB8-4BD9-A73E-729FC2023A55}" destId="{421F64EF-CA2C-47CD-9F18-A2883A89642B}" srcOrd="0" destOrd="0" presId="urn:microsoft.com/office/officeart/2005/8/layout/list1"/>
    <dgm:cxn modelId="{BBDC90C5-2517-47FE-90C5-9BED0A0C8E01}" type="presOf" srcId="{832AE935-69EB-42EA-994E-95999337E429}" destId="{B7EFB4AB-0188-44B4-84DB-52423E7340D0}" srcOrd="0" destOrd="0" presId="urn:microsoft.com/office/officeart/2005/8/layout/list1"/>
    <dgm:cxn modelId="{767615B1-9D75-4B00-BB0C-AD7BE2E9F0A8}" srcId="{62876BEF-4BB8-4BD9-A73E-729FC2023A55}" destId="{9076EBC7-21C8-4FB1-87F9-456E95F64B7B}" srcOrd="0" destOrd="0" parTransId="{25CC108B-5B81-41F3-A93D-D29FBA157F4B}" sibTransId="{4D14709D-F1A0-4B2F-892C-A50854DBFD3A}"/>
    <dgm:cxn modelId="{349E8F67-2486-4906-9590-9796D3D891FC}" srcId="{9076EBC7-21C8-4FB1-87F9-456E95F64B7B}" destId="{832AE935-69EB-42EA-994E-95999337E429}" srcOrd="0" destOrd="0" parTransId="{FEA112C8-6AD4-45D0-A114-AE290A8D8EB8}" sibTransId="{1609A705-66ED-4E90-B0A2-1AF6F5E1593D}"/>
    <dgm:cxn modelId="{621C13B2-D5F9-4E9B-AFD7-D91C833D29D9}" type="presParOf" srcId="{421F64EF-CA2C-47CD-9F18-A2883A89642B}" destId="{856C8E6F-84B4-4446-8B78-0DA3D2EEB733}" srcOrd="0" destOrd="0" presId="urn:microsoft.com/office/officeart/2005/8/layout/list1"/>
    <dgm:cxn modelId="{248980D3-DB30-47D6-9196-C75454FBF65D}" type="presParOf" srcId="{856C8E6F-84B4-4446-8B78-0DA3D2EEB733}" destId="{DB13C798-33EB-44AD-94D5-ECE0148C368B}" srcOrd="0" destOrd="0" presId="urn:microsoft.com/office/officeart/2005/8/layout/list1"/>
    <dgm:cxn modelId="{C5819D07-12FE-4658-8B1E-62ED28D3A079}" type="presParOf" srcId="{856C8E6F-84B4-4446-8B78-0DA3D2EEB733}" destId="{CD299254-ACC8-4E6B-BFC8-8E859933ADF5}" srcOrd="1" destOrd="0" presId="urn:microsoft.com/office/officeart/2005/8/layout/list1"/>
    <dgm:cxn modelId="{F297F1DB-850B-4483-BD4D-8E9E5BB71B59}" type="presParOf" srcId="{421F64EF-CA2C-47CD-9F18-A2883A89642B}" destId="{86198F86-20B1-477C-8A5A-1FBC5177F7FE}" srcOrd="1" destOrd="0" presId="urn:microsoft.com/office/officeart/2005/8/layout/list1"/>
    <dgm:cxn modelId="{1938BA36-9987-41F6-BFF3-1EEEE8A8B691}" type="presParOf" srcId="{421F64EF-CA2C-47CD-9F18-A2883A89642B}" destId="{B7EFB4AB-0188-44B4-84DB-52423E7340D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>
  <dgm:ptLst>
    <dgm:pt modelId="{C29D27B1-7995-4060-97F8-8005EBBD4C1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10ABA47-3103-481F-8C68-A97A41E5178F}">
      <dgm:prSet custT="1"/>
      <dgm:spPr/>
      <dgm:t>
        <a:bodyPr/>
        <a:lstStyle/>
        <a:p>
          <a:r>
            <a:rPr lang="en-US" sz="2800" b="0" dirty="0" smtClean="0"/>
            <a:t>Name Resolver</a:t>
          </a:r>
          <a:endParaRPr lang="zh-CN" altLang="en-US" sz="2800" b="0" dirty="0"/>
        </a:p>
      </dgm:t>
    </dgm:pt>
    <dgm:pt modelId="{15AFCF5C-652F-47E7-A4DA-1BA7C51B6ED4}" type="parTrans" cxnId="{8C81A2B9-7077-429C-8014-3E18C4073715}">
      <dgm:prSet/>
      <dgm:spPr/>
      <dgm:t>
        <a:bodyPr/>
        <a:lstStyle/>
        <a:p>
          <a:endParaRPr lang="zh-CN" altLang="en-US"/>
        </a:p>
      </dgm:t>
    </dgm:pt>
    <dgm:pt modelId="{E8DA19B7-1494-4059-8CB5-F418DB6E891A}" type="sibTrans" cxnId="{8C81A2B9-7077-429C-8014-3E18C4073715}">
      <dgm:prSet/>
      <dgm:spPr/>
      <dgm:t>
        <a:bodyPr/>
        <a:lstStyle/>
        <a:p>
          <a:endParaRPr lang="zh-CN" altLang="en-US"/>
        </a:p>
      </dgm:t>
    </dgm:pt>
    <dgm:pt modelId="{62ABD1DA-A168-4CFE-B5F0-0D9304ECBDC3}">
      <dgm:prSet custT="1"/>
      <dgm:spPr/>
      <dgm:t>
        <a:bodyPr/>
        <a:lstStyle/>
        <a:p>
          <a:pPr rtl="0"/>
          <a:r>
            <a:rPr lang="en-US" sz="2800" dirty="0" smtClean="0"/>
            <a:t>The translation of a domain name into an equivalent IP address</a:t>
          </a:r>
          <a:endParaRPr lang="zh-CN" sz="2800" dirty="0"/>
        </a:p>
      </dgm:t>
    </dgm:pt>
    <dgm:pt modelId="{B9B5E49C-B5FF-42D5-AB33-5B3D9FE794EF}" type="parTrans" cxnId="{8C5B307B-5B7D-4D63-8552-FEB08F7AB419}">
      <dgm:prSet/>
      <dgm:spPr/>
      <dgm:t>
        <a:bodyPr/>
        <a:lstStyle/>
        <a:p>
          <a:endParaRPr lang="zh-CN" altLang="en-US"/>
        </a:p>
      </dgm:t>
    </dgm:pt>
    <dgm:pt modelId="{D31A271C-F0B0-4A26-B3BE-2B1B5A0EC613}" type="sibTrans" cxnId="{8C5B307B-5B7D-4D63-8552-FEB08F7AB419}">
      <dgm:prSet/>
      <dgm:spPr/>
      <dgm:t>
        <a:bodyPr/>
        <a:lstStyle/>
        <a:p>
          <a:endParaRPr lang="zh-CN" altLang="en-US"/>
        </a:p>
      </dgm:t>
    </dgm:pt>
    <dgm:pt modelId="{B045F64D-DC51-4C0A-902E-39BE388023F3}">
      <dgm:prSet custT="1"/>
      <dgm:spPr/>
      <dgm:t>
        <a:bodyPr/>
        <a:lstStyle/>
        <a:p>
          <a:r>
            <a:rPr lang="en-US" sz="2800" dirty="0" smtClean="0"/>
            <a:t>DNS Client</a:t>
          </a:r>
          <a:endParaRPr lang="en-US" altLang="zh-CN" sz="2800" dirty="0" smtClean="0"/>
        </a:p>
      </dgm:t>
    </dgm:pt>
    <dgm:pt modelId="{5D8C22CD-79E7-48CB-96F5-BF2BDD29BD8A}" type="parTrans" cxnId="{D99862C5-1E9C-4780-8CD7-247F34E59701}">
      <dgm:prSet/>
      <dgm:spPr/>
      <dgm:t>
        <a:bodyPr/>
        <a:lstStyle/>
        <a:p>
          <a:endParaRPr lang="zh-CN" altLang="en-US"/>
        </a:p>
      </dgm:t>
    </dgm:pt>
    <dgm:pt modelId="{05253CB4-565C-4A2B-B5B4-0AE43442E23D}" type="sibTrans" cxnId="{D99862C5-1E9C-4780-8CD7-247F34E59701}">
      <dgm:prSet/>
      <dgm:spPr/>
      <dgm:t>
        <a:bodyPr/>
        <a:lstStyle/>
        <a:p>
          <a:endParaRPr lang="zh-CN" altLang="en-US"/>
        </a:p>
      </dgm:t>
    </dgm:pt>
    <dgm:pt modelId="{9808BA4D-E5B7-4BAA-A465-22035F29E4A1}">
      <dgm:prSet custT="1"/>
      <dgm:spPr/>
      <dgm:t>
        <a:bodyPr/>
        <a:lstStyle/>
        <a:p>
          <a:r>
            <a:rPr lang="en-US" sz="2800" dirty="0" smtClean="0"/>
            <a:t>A software performs the translation</a:t>
          </a:r>
          <a:endParaRPr lang="zh-CN" altLang="en-US" sz="2800" dirty="0"/>
        </a:p>
      </dgm:t>
    </dgm:pt>
    <dgm:pt modelId="{D3B9D5F7-90B2-4085-9C4D-B10973533960}" type="parTrans" cxnId="{C2F56932-312A-470A-B8B7-7653367789E9}">
      <dgm:prSet/>
      <dgm:spPr/>
      <dgm:t>
        <a:bodyPr/>
        <a:lstStyle/>
        <a:p>
          <a:endParaRPr lang="zh-CN" altLang="en-US"/>
        </a:p>
      </dgm:t>
    </dgm:pt>
    <dgm:pt modelId="{78930177-0967-4DE4-B3C6-EAE3128D4CE6}" type="sibTrans" cxnId="{C2F56932-312A-470A-B8B7-7653367789E9}">
      <dgm:prSet/>
      <dgm:spPr/>
      <dgm:t>
        <a:bodyPr/>
        <a:lstStyle/>
        <a:p>
          <a:endParaRPr lang="zh-CN" altLang="en-US"/>
        </a:p>
      </dgm:t>
    </dgm:pt>
    <dgm:pt modelId="{80CDBD80-C5A6-4683-A400-2EB71E0D9AB9}">
      <dgm:prSet custT="1"/>
      <dgm:spPr/>
      <dgm:t>
        <a:bodyPr/>
        <a:lstStyle/>
        <a:p>
          <a:r>
            <a:rPr lang="en-US" sz="2800" dirty="0" smtClean="0"/>
            <a:t>Function </a:t>
          </a:r>
          <a:r>
            <a:rPr lang="en-US" sz="2800" dirty="0" err="1" smtClean="0"/>
            <a:t>gethostbyname</a:t>
          </a:r>
          <a:r>
            <a:rPr lang="en-US" sz="2800" dirty="0" smtClean="0"/>
            <a:t>()</a:t>
          </a:r>
          <a:endParaRPr lang="en-US" altLang="zh-CN" sz="2800" dirty="0" smtClean="0"/>
        </a:p>
      </dgm:t>
    </dgm:pt>
    <dgm:pt modelId="{27EA119F-C39C-48B4-A4B6-BD8C01F58F25}" type="parTrans" cxnId="{B6167F41-BC46-4878-BE58-80974D4F0570}">
      <dgm:prSet/>
      <dgm:spPr/>
      <dgm:t>
        <a:bodyPr/>
        <a:lstStyle/>
        <a:p>
          <a:endParaRPr lang="zh-CN" altLang="en-US"/>
        </a:p>
      </dgm:t>
    </dgm:pt>
    <dgm:pt modelId="{50C58BD4-14B9-4A07-9A80-978895788FAD}" type="sibTrans" cxnId="{B6167F41-BC46-4878-BE58-80974D4F0570}">
      <dgm:prSet/>
      <dgm:spPr/>
      <dgm:t>
        <a:bodyPr/>
        <a:lstStyle/>
        <a:p>
          <a:endParaRPr lang="zh-CN" altLang="en-US"/>
        </a:p>
      </dgm:t>
    </dgm:pt>
    <dgm:pt modelId="{FE097832-0302-4354-A916-876A977BBC07}" type="pres">
      <dgm:prSet presAssocID="{C29D27B1-7995-4060-97F8-8005EBBD4C1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D57A964-71AF-4ED0-B01A-A996EA915961}" type="pres">
      <dgm:prSet presAssocID="{62ABD1DA-A168-4CFE-B5F0-0D9304ECBDC3}" presName="parentLin" presStyleCnt="0"/>
      <dgm:spPr/>
    </dgm:pt>
    <dgm:pt modelId="{D978681B-6320-4EE9-8ED7-E0A3DD193009}" type="pres">
      <dgm:prSet presAssocID="{62ABD1DA-A168-4CFE-B5F0-0D9304ECBDC3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C5306877-2988-436D-8F21-A47114C958BF}" type="pres">
      <dgm:prSet presAssocID="{62ABD1DA-A168-4CFE-B5F0-0D9304ECBDC3}" presName="parentText" presStyleLbl="node1" presStyleIdx="0" presStyleCnt="2" custScaleX="129813" custScaleY="18177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148A80-3E4F-474F-9295-8C3789714826}" type="pres">
      <dgm:prSet presAssocID="{62ABD1DA-A168-4CFE-B5F0-0D9304ECBDC3}" presName="negativeSpace" presStyleCnt="0"/>
      <dgm:spPr/>
    </dgm:pt>
    <dgm:pt modelId="{73F99428-E597-4E41-8461-8B01DB9ACA4D}" type="pres">
      <dgm:prSet presAssocID="{62ABD1DA-A168-4CFE-B5F0-0D9304ECBDC3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C52A01A-94AA-4914-A960-C49E3D6369D7}" type="pres">
      <dgm:prSet presAssocID="{D31A271C-F0B0-4A26-B3BE-2B1B5A0EC613}" presName="spaceBetweenRectangles" presStyleCnt="0"/>
      <dgm:spPr/>
    </dgm:pt>
    <dgm:pt modelId="{4F2B04CA-76FE-4E4F-A53A-F39189343AAF}" type="pres">
      <dgm:prSet presAssocID="{010ABA47-3103-481F-8C68-A97A41E5178F}" presName="parentLin" presStyleCnt="0"/>
      <dgm:spPr/>
    </dgm:pt>
    <dgm:pt modelId="{DC44C5F6-A296-45E7-B0A2-33563DA72AC4}" type="pres">
      <dgm:prSet presAssocID="{010ABA47-3103-481F-8C68-A97A41E5178F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33C52CD1-42BF-427A-A591-F2ADFD0C0A57}" type="pres">
      <dgm:prSet presAssocID="{010ABA47-3103-481F-8C68-A97A41E5178F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8D39477-9D58-4353-B16F-4077E3D8F28C}" type="pres">
      <dgm:prSet presAssocID="{010ABA47-3103-481F-8C68-A97A41E5178F}" presName="negativeSpace" presStyleCnt="0"/>
      <dgm:spPr/>
    </dgm:pt>
    <dgm:pt modelId="{015C060D-F4A4-4507-8442-384055370980}" type="pres">
      <dgm:prSet presAssocID="{010ABA47-3103-481F-8C68-A97A41E5178F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C5B307B-5B7D-4D63-8552-FEB08F7AB419}" srcId="{C29D27B1-7995-4060-97F8-8005EBBD4C1A}" destId="{62ABD1DA-A168-4CFE-B5F0-0D9304ECBDC3}" srcOrd="0" destOrd="0" parTransId="{B9B5E49C-B5FF-42D5-AB33-5B3D9FE794EF}" sibTransId="{D31A271C-F0B0-4A26-B3BE-2B1B5A0EC613}"/>
    <dgm:cxn modelId="{B07A5BAF-1D2F-4C8E-B619-2D1905B036B0}" type="presOf" srcId="{010ABA47-3103-481F-8C68-A97A41E5178F}" destId="{33C52CD1-42BF-427A-A591-F2ADFD0C0A57}" srcOrd="1" destOrd="0" presId="urn:microsoft.com/office/officeart/2005/8/layout/list1"/>
    <dgm:cxn modelId="{4A0FD3C8-7CED-4D02-9CC6-FF9F07102AF0}" type="presOf" srcId="{62ABD1DA-A168-4CFE-B5F0-0D9304ECBDC3}" destId="{D978681B-6320-4EE9-8ED7-E0A3DD193009}" srcOrd="0" destOrd="0" presId="urn:microsoft.com/office/officeart/2005/8/layout/list1"/>
    <dgm:cxn modelId="{53A7EC3F-81D2-465D-A79F-B22B8DB71D23}" type="presOf" srcId="{010ABA47-3103-481F-8C68-A97A41E5178F}" destId="{DC44C5F6-A296-45E7-B0A2-33563DA72AC4}" srcOrd="0" destOrd="0" presId="urn:microsoft.com/office/officeart/2005/8/layout/list1"/>
    <dgm:cxn modelId="{CF003011-6FE5-401B-AA43-264F972F1B4D}" type="presOf" srcId="{80CDBD80-C5A6-4683-A400-2EB71E0D9AB9}" destId="{015C060D-F4A4-4507-8442-384055370980}" srcOrd="0" destOrd="2" presId="urn:microsoft.com/office/officeart/2005/8/layout/list1"/>
    <dgm:cxn modelId="{C516FBA9-5A98-4ABE-9988-A253E2403B5C}" type="presOf" srcId="{62ABD1DA-A168-4CFE-B5F0-0D9304ECBDC3}" destId="{C5306877-2988-436D-8F21-A47114C958BF}" srcOrd="1" destOrd="0" presId="urn:microsoft.com/office/officeart/2005/8/layout/list1"/>
    <dgm:cxn modelId="{5BF5B12E-4274-478C-A2C9-480DE182CD67}" type="presOf" srcId="{C29D27B1-7995-4060-97F8-8005EBBD4C1A}" destId="{FE097832-0302-4354-A916-876A977BBC07}" srcOrd="0" destOrd="0" presId="urn:microsoft.com/office/officeart/2005/8/layout/list1"/>
    <dgm:cxn modelId="{8C81A2B9-7077-429C-8014-3E18C4073715}" srcId="{C29D27B1-7995-4060-97F8-8005EBBD4C1A}" destId="{010ABA47-3103-481F-8C68-A97A41E5178F}" srcOrd="1" destOrd="0" parTransId="{15AFCF5C-652F-47E7-A4DA-1BA7C51B6ED4}" sibTransId="{E8DA19B7-1494-4059-8CB5-F418DB6E891A}"/>
    <dgm:cxn modelId="{AF13D0E2-2CEE-4C64-901E-BDB6A39BD645}" type="presOf" srcId="{B045F64D-DC51-4C0A-902E-39BE388023F3}" destId="{015C060D-F4A4-4507-8442-384055370980}" srcOrd="0" destOrd="1" presId="urn:microsoft.com/office/officeart/2005/8/layout/list1"/>
    <dgm:cxn modelId="{B6167F41-BC46-4878-BE58-80974D4F0570}" srcId="{010ABA47-3103-481F-8C68-A97A41E5178F}" destId="{80CDBD80-C5A6-4683-A400-2EB71E0D9AB9}" srcOrd="2" destOrd="0" parTransId="{27EA119F-C39C-48B4-A4B6-BD8C01F58F25}" sibTransId="{50C58BD4-14B9-4A07-9A80-978895788FAD}"/>
    <dgm:cxn modelId="{D99862C5-1E9C-4780-8CD7-247F34E59701}" srcId="{010ABA47-3103-481F-8C68-A97A41E5178F}" destId="{B045F64D-DC51-4C0A-902E-39BE388023F3}" srcOrd="1" destOrd="0" parTransId="{5D8C22CD-79E7-48CB-96F5-BF2BDD29BD8A}" sibTransId="{05253CB4-565C-4A2B-B5B4-0AE43442E23D}"/>
    <dgm:cxn modelId="{A8D6A47B-E31A-4E73-82D9-73C65BB3383F}" type="presOf" srcId="{9808BA4D-E5B7-4BAA-A465-22035F29E4A1}" destId="{015C060D-F4A4-4507-8442-384055370980}" srcOrd="0" destOrd="0" presId="urn:microsoft.com/office/officeart/2005/8/layout/list1"/>
    <dgm:cxn modelId="{C2F56932-312A-470A-B8B7-7653367789E9}" srcId="{010ABA47-3103-481F-8C68-A97A41E5178F}" destId="{9808BA4D-E5B7-4BAA-A465-22035F29E4A1}" srcOrd="0" destOrd="0" parTransId="{D3B9D5F7-90B2-4085-9C4D-B10973533960}" sibTransId="{78930177-0967-4DE4-B3C6-EAE3128D4CE6}"/>
    <dgm:cxn modelId="{22A2D831-1BD3-43E4-AE95-DAEA37343760}" type="presParOf" srcId="{FE097832-0302-4354-A916-876A977BBC07}" destId="{6D57A964-71AF-4ED0-B01A-A996EA915961}" srcOrd="0" destOrd="0" presId="urn:microsoft.com/office/officeart/2005/8/layout/list1"/>
    <dgm:cxn modelId="{0C8064FE-4C11-41F9-9C12-790799172252}" type="presParOf" srcId="{6D57A964-71AF-4ED0-B01A-A996EA915961}" destId="{D978681B-6320-4EE9-8ED7-E0A3DD193009}" srcOrd="0" destOrd="0" presId="urn:microsoft.com/office/officeart/2005/8/layout/list1"/>
    <dgm:cxn modelId="{2B6648AB-2D84-422A-BFB4-A84B0E43E161}" type="presParOf" srcId="{6D57A964-71AF-4ED0-B01A-A996EA915961}" destId="{C5306877-2988-436D-8F21-A47114C958BF}" srcOrd="1" destOrd="0" presId="urn:microsoft.com/office/officeart/2005/8/layout/list1"/>
    <dgm:cxn modelId="{673D3A5B-C559-46E7-8EBD-010C909E9224}" type="presParOf" srcId="{FE097832-0302-4354-A916-876A977BBC07}" destId="{C7148A80-3E4F-474F-9295-8C3789714826}" srcOrd="1" destOrd="0" presId="urn:microsoft.com/office/officeart/2005/8/layout/list1"/>
    <dgm:cxn modelId="{4B67F096-DD82-41B2-9344-7EA5DD43645F}" type="presParOf" srcId="{FE097832-0302-4354-A916-876A977BBC07}" destId="{73F99428-E597-4E41-8461-8B01DB9ACA4D}" srcOrd="2" destOrd="0" presId="urn:microsoft.com/office/officeart/2005/8/layout/list1"/>
    <dgm:cxn modelId="{98DC5BA4-1BFC-4775-BDAA-DDF1DE4FD68B}" type="presParOf" srcId="{FE097832-0302-4354-A916-876A977BBC07}" destId="{1C52A01A-94AA-4914-A960-C49E3D6369D7}" srcOrd="3" destOrd="0" presId="urn:microsoft.com/office/officeart/2005/8/layout/list1"/>
    <dgm:cxn modelId="{94D33F85-F2AB-4B50-B6F7-7C1FF335DF9E}" type="presParOf" srcId="{FE097832-0302-4354-A916-876A977BBC07}" destId="{4F2B04CA-76FE-4E4F-A53A-F39189343AAF}" srcOrd="4" destOrd="0" presId="urn:microsoft.com/office/officeart/2005/8/layout/list1"/>
    <dgm:cxn modelId="{3F33111F-4935-4656-B692-8DD5E20C63CA}" type="presParOf" srcId="{4F2B04CA-76FE-4E4F-A53A-F39189343AAF}" destId="{DC44C5F6-A296-45E7-B0A2-33563DA72AC4}" srcOrd="0" destOrd="0" presId="urn:microsoft.com/office/officeart/2005/8/layout/list1"/>
    <dgm:cxn modelId="{DD549EDC-78EC-479D-AC60-34515ABDE045}" type="presParOf" srcId="{4F2B04CA-76FE-4E4F-A53A-F39189343AAF}" destId="{33C52CD1-42BF-427A-A591-F2ADFD0C0A57}" srcOrd="1" destOrd="0" presId="urn:microsoft.com/office/officeart/2005/8/layout/list1"/>
    <dgm:cxn modelId="{ABBD393D-EF41-4762-83E8-E52E52CE11A7}" type="presParOf" srcId="{FE097832-0302-4354-A916-876A977BBC07}" destId="{78D39477-9D58-4353-B16F-4077E3D8F28C}" srcOrd="5" destOrd="0" presId="urn:microsoft.com/office/officeart/2005/8/layout/list1"/>
    <dgm:cxn modelId="{6EB4D6E8-888B-4448-9BE0-DAD066EEB0FA}" type="presParOf" srcId="{FE097832-0302-4354-A916-876A977BBC07}" destId="{015C060D-F4A4-4507-8442-384055370980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1.xml><?xml version="1.0" encoding="utf-8"?>
<dgm:dataModel xmlns:dgm="http://schemas.openxmlformats.org/drawingml/2006/diagram" xmlns:a="http://schemas.openxmlformats.org/drawingml/2006/main">
  <dgm:ptLst>
    <dgm:pt modelId="{C29D27B1-7995-4060-97F8-8005EBBD4C1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2ABD1DA-A168-4CFE-B5F0-0D9304ECBDC3}">
      <dgm:prSet custT="1"/>
      <dgm:spPr/>
      <dgm:t>
        <a:bodyPr/>
        <a:lstStyle/>
        <a:p>
          <a:pPr rtl="0"/>
          <a:r>
            <a:rPr lang="en-US" sz="2800" dirty="0" smtClean="0"/>
            <a:t>The local DNS Server</a:t>
          </a:r>
          <a:endParaRPr lang="zh-CN" sz="2800" dirty="0"/>
        </a:p>
      </dgm:t>
    </dgm:pt>
    <dgm:pt modelId="{B9B5E49C-B5FF-42D5-AB33-5B3D9FE794EF}" type="parTrans" cxnId="{8C5B307B-5B7D-4D63-8552-FEB08F7AB419}">
      <dgm:prSet/>
      <dgm:spPr/>
      <dgm:t>
        <a:bodyPr/>
        <a:lstStyle/>
        <a:p>
          <a:endParaRPr lang="zh-CN" altLang="en-US"/>
        </a:p>
      </dgm:t>
    </dgm:pt>
    <dgm:pt modelId="{D31A271C-F0B0-4A26-B3BE-2B1B5A0EC613}" type="sibTrans" cxnId="{8C5B307B-5B7D-4D63-8552-FEB08F7AB419}">
      <dgm:prSet/>
      <dgm:spPr/>
      <dgm:t>
        <a:bodyPr/>
        <a:lstStyle/>
        <a:p>
          <a:endParaRPr lang="zh-CN" altLang="en-US"/>
        </a:p>
      </dgm:t>
    </dgm:pt>
    <dgm:pt modelId="{B045F64D-DC51-4C0A-902E-39BE388023F3}">
      <dgm:prSet custT="1"/>
      <dgm:spPr/>
      <dgm:t>
        <a:bodyPr/>
        <a:lstStyle/>
        <a:p>
          <a:r>
            <a:rPr lang="en-US" sz="2800" smtClean="0"/>
            <a:t>It is configured with the IP address</a:t>
          </a:r>
          <a:endParaRPr lang="en-US" altLang="zh-CN" sz="2800" dirty="0" smtClean="0"/>
        </a:p>
      </dgm:t>
    </dgm:pt>
    <dgm:pt modelId="{5D8C22CD-79E7-48CB-96F5-BF2BDD29BD8A}" type="parTrans" cxnId="{D99862C5-1E9C-4780-8CD7-247F34E59701}">
      <dgm:prSet/>
      <dgm:spPr/>
      <dgm:t>
        <a:bodyPr/>
        <a:lstStyle/>
        <a:p>
          <a:endParaRPr lang="zh-CN" altLang="en-US"/>
        </a:p>
      </dgm:t>
    </dgm:pt>
    <dgm:pt modelId="{05253CB4-565C-4A2B-B5B4-0AE43442E23D}" type="sibTrans" cxnId="{D99862C5-1E9C-4780-8CD7-247F34E59701}">
      <dgm:prSet/>
      <dgm:spPr/>
      <dgm:t>
        <a:bodyPr/>
        <a:lstStyle/>
        <a:p>
          <a:endParaRPr lang="zh-CN" altLang="en-US"/>
        </a:p>
      </dgm:t>
    </dgm:pt>
    <dgm:pt modelId="{FE097832-0302-4354-A916-876A977BBC07}" type="pres">
      <dgm:prSet presAssocID="{C29D27B1-7995-4060-97F8-8005EBBD4C1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D57A964-71AF-4ED0-B01A-A996EA915961}" type="pres">
      <dgm:prSet presAssocID="{62ABD1DA-A168-4CFE-B5F0-0D9304ECBDC3}" presName="parentLin" presStyleCnt="0"/>
      <dgm:spPr/>
    </dgm:pt>
    <dgm:pt modelId="{D978681B-6320-4EE9-8ED7-E0A3DD193009}" type="pres">
      <dgm:prSet presAssocID="{62ABD1DA-A168-4CFE-B5F0-0D9304ECBDC3}" presName="parentLeftMargin" presStyleLbl="node1" presStyleIdx="0" presStyleCnt="1"/>
      <dgm:spPr/>
      <dgm:t>
        <a:bodyPr/>
        <a:lstStyle/>
        <a:p>
          <a:endParaRPr lang="zh-CN" altLang="en-US"/>
        </a:p>
      </dgm:t>
    </dgm:pt>
    <dgm:pt modelId="{C5306877-2988-436D-8F21-A47114C958BF}" type="pres">
      <dgm:prSet presAssocID="{62ABD1DA-A168-4CFE-B5F0-0D9304ECBDC3}" presName="parentText" presStyleLbl="node1" presStyleIdx="0" presStyleCnt="1" custScaleX="129813" custScaleY="18177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148A80-3E4F-474F-9295-8C3789714826}" type="pres">
      <dgm:prSet presAssocID="{62ABD1DA-A168-4CFE-B5F0-0D9304ECBDC3}" presName="negativeSpace" presStyleCnt="0"/>
      <dgm:spPr/>
    </dgm:pt>
    <dgm:pt modelId="{73F99428-E597-4E41-8461-8B01DB9ACA4D}" type="pres">
      <dgm:prSet presAssocID="{62ABD1DA-A168-4CFE-B5F0-0D9304ECBDC3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BF5B12E-4274-478C-A2C9-480DE182CD67}" type="presOf" srcId="{C29D27B1-7995-4060-97F8-8005EBBD4C1A}" destId="{FE097832-0302-4354-A916-876A977BBC07}" srcOrd="0" destOrd="0" presId="urn:microsoft.com/office/officeart/2005/8/layout/list1"/>
    <dgm:cxn modelId="{C516FBA9-5A98-4ABE-9988-A253E2403B5C}" type="presOf" srcId="{62ABD1DA-A168-4CFE-B5F0-0D9304ECBDC3}" destId="{C5306877-2988-436D-8F21-A47114C958BF}" srcOrd="1" destOrd="0" presId="urn:microsoft.com/office/officeart/2005/8/layout/list1"/>
    <dgm:cxn modelId="{4A0FD3C8-7CED-4D02-9CC6-FF9F07102AF0}" type="presOf" srcId="{62ABD1DA-A168-4CFE-B5F0-0D9304ECBDC3}" destId="{D978681B-6320-4EE9-8ED7-E0A3DD193009}" srcOrd="0" destOrd="0" presId="urn:microsoft.com/office/officeart/2005/8/layout/list1"/>
    <dgm:cxn modelId="{D99862C5-1E9C-4780-8CD7-247F34E59701}" srcId="{62ABD1DA-A168-4CFE-B5F0-0D9304ECBDC3}" destId="{B045F64D-DC51-4C0A-902E-39BE388023F3}" srcOrd="0" destOrd="0" parTransId="{5D8C22CD-79E7-48CB-96F5-BF2BDD29BD8A}" sibTransId="{05253CB4-565C-4A2B-B5B4-0AE43442E23D}"/>
    <dgm:cxn modelId="{3D20E1AC-8A42-4E51-9FD5-DF2468F49037}" type="presOf" srcId="{B045F64D-DC51-4C0A-902E-39BE388023F3}" destId="{73F99428-E597-4E41-8461-8B01DB9ACA4D}" srcOrd="0" destOrd="0" presId="urn:microsoft.com/office/officeart/2005/8/layout/list1"/>
    <dgm:cxn modelId="{8C5B307B-5B7D-4D63-8552-FEB08F7AB419}" srcId="{C29D27B1-7995-4060-97F8-8005EBBD4C1A}" destId="{62ABD1DA-A168-4CFE-B5F0-0D9304ECBDC3}" srcOrd="0" destOrd="0" parTransId="{B9B5E49C-B5FF-42D5-AB33-5B3D9FE794EF}" sibTransId="{D31A271C-F0B0-4A26-B3BE-2B1B5A0EC613}"/>
    <dgm:cxn modelId="{22A2D831-1BD3-43E4-AE95-DAEA37343760}" type="presParOf" srcId="{FE097832-0302-4354-A916-876A977BBC07}" destId="{6D57A964-71AF-4ED0-B01A-A996EA915961}" srcOrd="0" destOrd="0" presId="urn:microsoft.com/office/officeart/2005/8/layout/list1"/>
    <dgm:cxn modelId="{0C8064FE-4C11-41F9-9C12-790799172252}" type="presParOf" srcId="{6D57A964-71AF-4ED0-B01A-A996EA915961}" destId="{D978681B-6320-4EE9-8ED7-E0A3DD193009}" srcOrd="0" destOrd="0" presId="urn:microsoft.com/office/officeart/2005/8/layout/list1"/>
    <dgm:cxn modelId="{2B6648AB-2D84-422A-BFB4-A84B0E43E161}" type="presParOf" srcId="{6D57A964-71AF-4ED0-B01A-A996EA915961}" destId="{C5306877-2988-436D-8F21-A47114C958BF}" srcOrd="1" destOrd="0" presId="urn:microsoft.com/office/officeart/2005/8/layout/list1"/>
    <dgm:cxn modelId="{673D3A5B-C559-46E7-8EBD-010C909E9224}" type="presParOf" srcId="{FE097832-0302-4354-A916-876A977BBC07}" destId="{C7148A80-3E4F-474F-9295-8C3789714826}" srcOrd="1" destOrd="0" presId="urn:microsoft.com/office/officeart/2005/8/layout/list1"/>
    <dgm:cxn modelId="{4B67F096-DD82-41B2-9344-7EA5DD43645F}" type="presParOf" srcId="{FE097832-0302-4354-A916-876A977BBC07}" destId="{73F99428-E597-4E41-8461-8B01DB9ACA4D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2.xml><?xml version="1.0" encoding="utf-8"?>
<dgm:dataModel xmlns:dgm="http://schemas.openxmlformats.org/drawingml/2006/diagram" xmlns:a="http://schemas.openxmlformats.org/drawingml/2006/main">
  <dgm:ptLst>
    <dgm:pt modelId="{C29D27B1-7995-4060-97F8-8005EBBD4C1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10ABA47-3103-481F-8C68-A97A41E5178F}">
      <dgm:prSet custT="1"/>
      <dgm:spPr/>
      <dgm:t>
        <a:bodyPr/>
        <a:lstStyle/>
        <a:p>
          <a:r>
            <a:rPr lang="en-US" sz="2800" dirty="0" smtClean="0"/>
            <a:t>Caching in A resolver</a:t>
          </a:r>
          <a:endParaRPr lang="zh-CN" altLang="en-US" sz="2800" dirty="0"/>
        </a:p>
      </dgm:t>
    </dgm:pt>
    <dgm:pt modelId="{15AFCF5C-652F-47E7-A4DA-1BA7C51B6ED4}" type="parTrans" cxnId="{8C81A2B9-7077-429C-8014-3E18C4073715}">
      <dgm:prSet/>
      <dgm:spPr/>
      <dgm:t>
        <a:bodyPr/>
        <a:lstStyle/>
        <a:p>
          <a:endParaRPr lang="zh-CN" altLang="en-US"/>
        </a:p>
      </dgm:t>
    </dgm:pt>
    <dgm:pt modelId="{E8DA19B7-1494-4059-8CB5-F418DB6E891A}" type="sibTrans" cxnId="{8C81A2B9-7077-429C-8014-3E18C4073715}">
      <dgm:prSet/>
      <dgm:spPr/>
      <dgm:t>
        <a:bodyPr/>
        <a:lstStyle/>
        <a:p>
          <a:endParaRPr lang="zh-CN" altLang="en-US"/>
        </a:p>
      </dgm:t>
    </dgm:pt>
    <dgm:pt modelId="{62ABD1DA-A168-4CFE-B5F0-0D9304ECBDC3}">
      <dgm:prSet custT="1"/>
      <dgm:spPr/>
      <dgm:t>
        <a:bodyPr/>
        <a:lstStyle/>
        <a:p>
          <a:pPr rtl="0"/>
          <a:r>
            <a:rPr lang="en-US" sz="2800" dirty="0" smtClean="0"/>
            <a:t>Caching in The local DNS server</a:t>
          </a:r>
          <a:endParaRPr lang="zh-CN" sz="2800" dirty="0"/>
        </a:p>
      </dgm:t>
    </dgm:pt>
    <dgm:pt modelId="{B9B5E49C-B5FF-42D5-AB33-5B3D9FE794EF}" type="parTrans" cxnId="{8C5B307B-5B7D-4D63-8552-FEB08F7AB419}">
      <dgm:prSet/>
      <dgm:spPr/>
      <dgm:t>
        <a:bodyPr/>
        <a:lstStyle/>
        <a:p>
          <a:endParaRPr lang="zh-CN" altLang="en-US"/>
        </a:p>
      </dgm:t>
    </dgm:pt>
    <dgm:pt modelId="{D31A271C-F0B0-4A26-B3BE-2B1B5A0EC613}" type="sibTrans" cxnId="{8C5B307B-5B7D-4D63-8552-FEB08F7AB419}">
      <dgm:prSet/>
      <dgm:spPr/>
      <dgm:t>
        <a:bodyPr/>
        <a:lstStyle/>
        <a:p>
          <a:endParaRPr lang="zh-CN" altLang="en-US"/>
        </a:p>
      </dgm:t>
    </dgm:pt>
    <dgm:pt modelId="{ED199AD0-3246-47B8-ADEC-814A82A2647F}">
      <dgm:prSet custT="1"/>
      <dgm:spPr/>
      <dgm:t>
        <a:bodyPr/>
        <a:lstStyle/>
        <a:p>
          <a:r>
            <a:rPr lang="en-US" sz="2800" dirty="0" smtClean="0"/>
            <a:t>The </a:t>
          </a:r>
          <a:r>
            <a:rPr lang="en-US" altLang="zh-CN" sz="2800" dirty="0" smtClean="0"/>
            <a:t>cache timeout is </a:t>
          </a:r>
          <a:r>
            <a:rPr lang="en-US" sz="2800" dirty="0" smtClean="0"/>
            <a:t>specif</a:t>
          </a:r>
          <a:r>
            <a:rPr lang="en-US" altLang="zh-CN" sz="2800" dirty="0" smtClean="0"/>
            <a:t>ied</a:t>
          </a:r>
          <a:r>
            <a:rPr lang="en-US" sz="2800" dirty="0" smtClean="0"/>
            <a:t>  for each item</a:t>
          </a:r>
          <a:endParaRPr lang="zh-CN" altLang="en-US" sz="2800" dirty="0"/>
        </a:p>
      </dgm:t>
    </dgm:pt>
    <dgm:pt modelId="{4E29B6D0-8B57-4E5D-A332-F1A4417F93F4}" type="parTrans" cxnId="{8D1F0D3A-5E4E-4E94-B72F-804F41A531C3}">
      <dgm:prSet/>
      <dgm:spPr/>
      <dgm:t>
        <a:bodyPr/>
        <a:lstStyle/>
        <a:p>
          <a:endParaRPr lang="zh-CN" altLang="en-US"/>
        </a:p>
      </dgm:t>
    </dgm:pt>
    <dgm:pt modelId="{B51B4805-5FAE-4C42-8235-8405B0200FA8}" type="sibTrans" cxnId="{8D1F0D3A-5E4E-4E94-B72F-804F41A531C3}">
      <dgm:prSet/>
      <dgm:spPr/>
      <dgm:t>
        <a:bodyPr/>
        <a:lstStyle/>
        <a:p>
          <a:endParaRPr lang="zh-CN" altLang="en-US"/>
        </a:p>
      </dgm:t>
    </dgm:pt>
    <dgm:pt modelId="{BE5C8F8A-4E08-4784-B78B-FFA925F254BF}">
      <dgm:prSet custT="1"/>
      <dgm:spPr/>
      <dgm:t>
        <a:bodyPr/>
        <a:lstStyle/>
        <a:p>
          <a:pPr rtl="0"/>
          <a:r>
            <a:rPr lang="en-US" sz="2800" dirty="0" smtClean="0"/>
            <a:t>It  is used to store answers </a:t>
          </a:r>
          <a:r>
            <a:rPr lang="en-US" altLang="zh-CN" sz="2800" dirty="0" smtClean="0"/>
            <a:t>from other name server</a:t>
          </a:r>
          <a:endParaRPr lang="zh-CN" sz="2800" dirty="0"/>
        </a:p>
      </dgm:t>
    </dgm:pt>
    <dgm:pt modelId="{C6B1BDDE-2123-442E-A509-EE71ABCA4440}" type="sibTrans" cxnId="{521B77EB-ED4A-44B2-8976-6C78016658C8}">
      <dgm:prSet/>
      <dgm:spPr/>
      <dgm:t>
        <a:bodyPr/>
        <a:lstStyle/>
        <a:p>
          <a:endParaRPr lang="zh-CN" altLang="en-US"/>
        </a:p>
      </dgm:t>
    </dgm:pt>
    <dgm:pt modelId="{1EE512EC-303A-4AEE-9AC6-5E78F148C2D5}" type="parTrans" cxnId="{521B77EB-ED4A-44B2-8976-6C78016658C8}">
      <dgm:prSet/>
      <dgm:spPr/>
      <dgm:t>
        <a:bodyPr/>
        <a:lstStyle/>
        <a:p>
          <a:endParaRPr lang="zh-CN" altLang="en-US"/>
        </a:p>
      </dgm:t>
    </dgm:pt>
    <dgm:pt modelId="{E94A5D0B-5306-4E09-B5DA-26713BB98F5D}">
      <dgm:prSet custT="1"/>
      <dgm:spPr/>
      <dgm:t>
        <a:bodyPr/>
        <a:lstStyle/>
        <a:p>
          <a:r>
            <a:rPr lang="en-US" sz="2800" dirty="0" smtClean="0"/>
            <a:t>It  is used to store answers </a:t>
          </a:r>
          <a:r>
            <a:rPr lang="en-US" altLang="zh-CN" sz="2800" dirty="0" smtClean="0"/>
            <a:t>from the local name server</a:t>
          </a:r>
          <a:endParaRPr lang="zh-CN" altLang="en-US" sz="2800" dirty="0"/>
        </a:p>
      </dgm:t>
    </dgm:pt>
    <dgm:pt modelId="{2D1502CC-CFFD-4AEB-BA10-A81BD35BFEA8}" type="parTrans" cxnId="{F363C71E-4745-4902-B891-3ECEE4DD04A0}">
      <dgm:prSet/>
      <dgm:spPr/>
      <dgm:t>
        <a:bodyPr/>
        <a:lstStyle/>
        <a:p>
          <a:endParaRPr lang="zh-CN" altLang="en-US"/>
        </a:p>
      </dgm:t>
    </dgm:pt>
    <dgm:pt modelId="{96989207-3346-480F-9F22-5D91899D8376}" type="sibTrans" cxnId="{F363C71E-4745-4902-B891-3ECEE4DD04A0}">
      <dgm:prSet/>
      <dgm:spPr/>
      <dgm:t>
        <a:bodyPr/>
        <a:lstStyle/>
        <a:p>
          <a:endParaRPr lang="zh-CN" altLang="en-US"/>
        </a:p>
      </dgm:t>
    </dgm:pt>
    <dgm:pt modelId="{FE097832-0302-4354-A916-876A977BBC07}" type="pres">
      <dgm:prSet presAssocID="{C29D27B1-7995-4060-97F8-8005EBBD4C1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D57A964-71AF-4ED0-B01A-A996EA915961}" type="pres">
      <dgm:prSet presAssocID="{62ABD1DA-A168-4CFE-B5F0-0D9304ECBDC3}" presName="parentLin" presStyleCnt="0"/>
      <dgm:spPr/>
    </dgm:pt>
    <dgm:pt modelId="{D978681B-6320-4EE9-8ED7-E0A3DD193009}" type="pres">
      <dgm:prSet presAssocID="{62ABD1DA-A168-4CFE-B5F0-0D9304ECBDC3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C5306877-2988-436D-8F21-A47114C958BF}" type="pres">
      <dgm:prSet presAssocID="{62ABD1DA-A168-4CFE-B5F0-0D9304ECBDC3}" presName="parentText" presStyleLbl="node1" presStyleIdx="0" presStyleCnt="2" custScaleX="129813" custScaleY="19900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148A80-3E4F-474F-9295-8C3789714826}" type="pres">
      <dgm:prSet presAssocID="{62ABD1DA-A168-4CFE-B5F0-0D9304ECBDC3}" presName="negativeSpace" presStyleCnt="0"/>
      <dgm:spPr/>
    </dgm:pt>
    <dgm:pt modelId="{73F99428-E597-4E41-8461-8B01DB9ACA4D}" type="pres">
      <dgm:prSet presAssocID="{62ABD1DA-A168-4CFE-B5F0-0D9304ECBDC3}" presName="childText" presStyleLbl="conFgAcc1" presStyleIdx="0" presStyleCnt="2" custScaleY="9757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C52A01A-94AA-4914-A960-C49E3D6369D7}" type="pres">
      <dgm:prSet presAssocID="{D31A271C-F0B0-4A26-B3BE-2B1B5A0EC613}" presName="spaceBetweenRectangles" presStyleCnt="0"/>
      <dgm:spPr/>
    </dgm:pt>
    <dgm:pt modelId="{4F2B04CA-76FE-4E4F-A53A-F39189343AAF}" type="pres">
      <dgm:prSet presAssocID="{010ABA47-3103-481F-8C68-A97A41E5178F}" presName="parentLin" presStyleCnt="0"/>
      <dgm:spPr/>
    </dgm:pt>
    <dgm:pt modelId="{DC44C5F6-A296-45E7-B0A2-33563DA72AC4}" type="pres">
      <dgm:prSet presAssocID="{010ABA47-3103-481F-8C68-A97A41E5178F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33C52CD1-42BF-427A-A591-F2ADFD0C0A57}" type="pres">
      <dgm:prSet presAssocID="{010ABA47-3103-481F-8C68-A97A41E5178F}" presName="parentText" presStyleLbl="node1" presStyleIdx="1" presStyleCnt="2" custScaleX="122631" custScaleY="20845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8D39477-9D58-4353-B16F-4077E3D8F28C}" type="pres">
      <dgm:prSet presAssocID="{010ABA47-3103-481F-8C68-A97A41E5178F}" presName="negativeSpace" presStyleCnt="0"/>
      <dgm:spPr/>
    </dgm:pt>
    <dgm:pt modelId="{015C060D-F4A4-4507-8442-384055370980}" type="pres">
      <dgm:prSet presAssocID="{010ABA47-3103-481F-8C68-A97A41E5178F}" presName="childText" presStyleLbl="conFgAcc1" presStyleIdx="1" presStyleCnt="2" custScaleY="1012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C5B307B-5B7D-4D63-8552-FEB08F7AB419}" srcId="{C29D27B1-7995-4060-97F8-8005EBBD4C1A}" destId="{62ABD1DA-A168-4CFE-B5F0-0D9304ECBDC3}" srcOrd="0" destOrd="0" parTransId="{B9B5E49C-B5FF-42D5-AB33-5B3D9FE794EF}" sibTransId="{D31A271C-F0B0-4A26-B3BE-2B1B5A0EC613}"/>
    <dgm:cxn modelId="{521B77EB-ED4A-44B2-8976-6C78016658C8}" srcId="{62ABD1DA-A168-4CFE-B5F0-0D9304ECBDC3}" destId="{BE5C8F8A-4E08-4784-B78B-FFA925F254BF}" srcOrd="0" destOrd="0" parTransId="{1EE512EC-303A-4AEE-9AC6-5E78F148C2D5}" sibTransId="{C6B1BDDE-2123-442E-A509-EE71ABCA4440}"/>
    <dgm:cxn modelId="{8D1F0D3A-5E4E-4E94-B72F-804F41A531C3}" srcId="{62ABD1DA-A168-4CFE-B5F0-0D9304ECBDC3}" destId="{ED199AD0-3246-47B8-ADEC-814A82A2647F}" srcOrd="1" destOrd="0" parTransId="{4E29B6D0-8B57-4E5D-A332-F1A4417F93F4}" sibTransId="{B51B4805-5FAE-4C42-8235-8405B0200FA8}"/>
    <dgm:cxn modelId="{F363C71E-4745-4902-B891-3ECEE4DD04A0}" srcId="{010ABA47-3103-481F-8C68-A97A41E5178F}" destId="{E94A5D0B-5306-4E09-B5DA-26713BB98F5D}" srcOrd="0" destOrd="0" parTransId="{2D1502CC-CFFD-4AEB-BA10-A81BD35BFEA8}" sibTransId="{96989207-3346-480F-9F22-5D91899D8376}"/>
    <dgm:cxn modelId="{B07A5BAF-1D2F-4C8E-B619-2D1905B036B0}" type="presOf" srcId="{010ABA47-3103-481F-8C68-A97A41E5178F}" destId="{33C52CD1-42BF-427A-A591-F2ADFD0C0A57}" srcOrd="1" destOrd="0" presId="urn:microsoft.com/office/officeart/2005/8/layout/list1"/>
    <dgm:cxn modelId="{4A0FD3C8-7CED-4D02-9CC6-FF9F07102AF0}" type="presOf" srcId="{62ABD1DA-A168-4CFE-B5F0-0D9304ECBDC3}" destId="{D978681B-6320-4EE9-8ED7-E0A3DD193009}" srcOrd="0" destOrd="0" presId="urn:microsoft.com/office/officeart/2005/8/layout/list1"/>
    <dgm:cxn modelId="{FFBA6C4B-B912-4AF8-8BDC-A5CA65730189}" type="presOf" srcId="{ED199AD0-3246-47B8-ADEC-814A82A2647F}" destId="{73F99428-E597-4E41-8461-8B01DB9ACA4D}" srcOrd="0" destOrd="1" presId="urn:microsoft.com/office/officeart/2005/8/layout/list1"/>
    <dgm:cxn modelId="{53A7EC3F-81D2-465D-A79F-B22B8DB71D23}" type="presOf" srcId="{010ABA47-3103-481F-8C68-A97A41E5178F}" destId="{DC44C5F6-A296-45E7-B0A2-33563DA72AC4}" srcOrd="0" destOrd="0" presId="urn:microsoft.com/office/officeart/2005/8/layout/list1"/>
    <dgm:cxn modelId="{C516FBA9-5A98-4ABE-9988-A253E2403B5C}" type="presOf" srcId="{62ABD1DA-A168-4CFE-B5F0-0D9304ECBDC3}" destId="{C5306877-2988-436D-8F21-A47114C958BF}" srcOrd="1" destOrd="0" presId="urn:microsoft.com/office/officeart/2005/8/layout/list1"/>
    <dgm:cxn modelId="{5BF5B12E-4274-478C-A2C9-480DE182CD67}" type="presOf" srcId="{C29D27B1-7995-4060-97F8-8005EBBD4C1A}" destId="{FE097832-0302-4354-A916-876A977BBC07}" srcOrd="0" destOrd="0" presId="urn:microsoft.com/office/officeart/2005/8/layout/list1"/>
    <dgm:cxn modelId="{40497205-A400-42B6-B209-4587F0198EF7}" type="presOf" srcId="{BE5C8F8A-4E08-4784-B78B-FFA925F254BF}" destId="{73F99428-E597-4E41-8461-8B01DB9ACA4D}" srcOrd="0" destOrd="0" presId="urn:microsoft.com/office/officeart/2005/8/layout/list1"/>
    <dgm:cxn modelId="{8C81A2B9-7077-429C-8014-3E18C4073715}" srcId="{C29D27B1-7995-4060-97F8-8005EBBD4C1A}" destId="{010ABA47-3103-481F-8C68-A97A41E5178F}" srcOrd="1" destOrd="0" parTransId="{15AFCF5C-652F-47E7-A4DA-1BA7C51B6ED4}" sibTransId="{E8DA19B7-1494-4059-8CB5-F418DB6E891A}"/>
    <dgm:cxn modelId="{E8F3DE9D-EA82-4645-BAE7-8AE7BFE05467}" type="presOf" srcId="{E94A5D0B-5306-4E09-B5DA-26713BB98F5D}" destId="{015C060D-F4A4-4507-8442-384055370980}" srcOrd="0" destOrd="0" presId="urn:microsoft.com/office/officeart/2005/8/layout/list1"/>
    <dgm:cxn modelId="{22A2D831-1BD3-43E4-AE95-DAEA37343760}" type="presParOf" srcId="{FE097832-0302-4354-A916-876A977BBC07}" destId="{6D57A964-71AF-4ED0-B01A-A996EA915961}" srcOrd="0" destOrd="0" presId="urn:microsoft.com/office/officeart/2005/8/layout/list1"/>
    <dgm:cxn modelId="{0C8064FE-4C11-41F9-9C12-790799172252}" type="presParOf" srcId="{6D57A964-71AF-4ED0-B01A-A996EA915961}" destId="{D978681B-6320-4EE9-8ED7-E0A3DD193009}" srcOrd="0" destOrd="0" presId="urn:microsoft.com/office/officeart/2005/8/layout/list1"/>
    <dgm:cxn modelId="{2B6648AB-2D84-422A-BFB4-A84B0E43E161}" type="presParOf" srcId="{6D57A964-71AF-4ED0-B01A-A996EA915961}" destId="{C5306877-2988-436D-8F21-A47114C958BF}" srcOrd="1" destOrd="0" presId="urn:microsoft.com/office/officeart/2005/8/layout/list1"/>
    <dgm:cxn modelId="{673D3A5B-C559-46E7-8EBD-010C909E9224}" type="presParOf" srcId="{FE097832-0302-4354-A916-876A977BBC07}" destId="{C7148A80-3E4F-474F-9295-8C3789714826}" srcOrd="1" destOrd="0" presId="urn:microsoft.com/office/officeart/2005/8/layout/list1"/>
    <dgm:cxn modelId="{4B67F096-DD82-41B2-9344-7EA5DD43645F}" type="presParOf" srcId="{FE097832-0302-4354-A916-876A977BBC07}" destId="{73F99428-E597-4E41-8461-8B01DB9ACA4D}" srcOrd="2" destOrd="0" presId="urn:microsoft.com/office/officeart/2005/8/layout/list1"/>
    <dgm:cxn modelId="{98DC5BA4-1BFC-4775-BDAA-DDF1DE4FD68B}" type="presParOf" srcId="{FE097832-0302-4354-A916-876A977BBC07}" destId="{1C52A01A-94AA-4914-A960-C49E3D6369D7}" srcOrd="3" destOrd="0" presId="urn:microsoft.com/office/officeart/2005/8/layout/list1"/>
    <dgm:cxn modelId="{94D33F85-F2AB-4B50-B6F7-7C1FF335DF9E}" type="presParOf" srcId="{FE097832-0302-4354-A916-876A977BBC07}" destId="{4F2B04CA-76FE-4E4F-A53A-F39189343AAF}" srcOrd="4" destOrd="0" presId="urn:microsoft.com/office/officeart/2005/8/layout/list1"/>
    <dgm:cxn modelId="{3F33111F-4935-4656-B692-8DD5E20C63CA}" type="presParOf" srcId="{4F2B04CA-76FE-4E4F-A53A-F39189343AAF}" destId="{DC44C5F6-A296-45E7-B0A2-33563DA72AC4}" srcOrd="0" destOrd="0" presId="urn:microsoft.com/office/officeart/2005/8/layout/list1"/>
    <dgm:cxn modelId="{DD549EDC-78EC-479D-AC60-34515ABDE045}" type="presParOf" srcId="{4F2B04CA-76FE-4E4F-A53A-F39189343AAF}" destId="{33C52CD1-42BF-427A-A591-F2ADFD0C0A57}" srcOrd="1" destOrd="0" presId="urn:microsoft.com/office/officeart/2005/8/layout/list1"/>
    <dgm:cxn modelId="{ABBD393D-EF41-4762-83E8-E52E52CE11A7}" type="presParOf" srcId="{FE097832-0302-4354-A916-876A977BBC07}" destId="{78D39477-9D58-4353-B16F-4077E3D8F28C}" srcOrd="5" destOrd="0" presId="urn:microsoft.com/office/officeart/2005/8/layout/list1"/>
    <dgm:cxn modelId="{6EB4D6E8-888B-4448-9BE0-DAD066EEB0FA}" type="presParOf" srcId="{FE097832-0302-4354-A916-876A977BBC07}" destId="{015C060D-F4A4-4507-8442-384055370980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3.xml><?xml version="1.0" encoding="utf-8"?>
<dgm:dataModel xmlns:dgm="http://schemas.openxmlformats.org/drawingml/2006/diagram" xmlns:a="http://schemas.openxmlformats.org/drawingml/2006/main">
  <dgm:ptLst>
    <dgm:pt modelId="{C29D27B1-7995-4060-97F8-8005EBBD4C1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2ABD1DA-A168-4CFE-B5F0-0D9304ECBDC3}">
      <dgm:prSet custT="1"/>
      <dgm:spPr/>
      <dgm:t>
        <a:bodyPr/>
        <a:lstStyle/>
        <a:p>
          <a:pPr rtl="0"/>
          <a:r>
            <a:rPr lang="en-US" sz="2800" dirty="0" smtClean="0"/>
            <a:t>BIND</a:t>
          </a:r>
          <a:endParaRPr lang="zh-CN" sz="2800" dirty="0"/>
        </a:p>
      </dgm:t>
    </dgm:pt>
    <dgm:pt modelId="{B9B5E49C-B5FF-42D5-AB33-5B3D9FE794EF}" type="parTrans" cxnId="{8C5B307B-5B7D-4D63-8552-FEB08F7AB419}">
      <dgm:prSet/>
      <dgm:spPr/>
      <dgm:t>
        <a:bodyPr/>
        <a:lstStyle/>
        <a:p>
          <a:endParaRPr lang="zh-CN" altLang="en-US"/>
        </a:p>
      </dgm:t>
    </dgm:pt>
    <dgm:pt modelId="{D31A271C-F0B0-4A26-B3BE-2B1B5A0EC613}" type="sibTrans" cxnId="{8C5B307B-5B7D-4D63-8552-FEB08F7AB419}">
      <dgm:prSet/>
      <dgm:spPr/>
      <dgm:t>
        <a:bodyPr/>
        <a:lstStyle/>
        <a:p>
          <a:endParaRPr lang="zh-CN" altLang="en-US"/>
        </a:p>
      </dgm:t>
    </dgm:pt>
    <dgm:pt modelId="{ED199AD0-3246-47B8-ADEC-814A82A2647F}">
      <dgm:prSet custT="1"/>
      <dgm:spPr/>
      <dgm:t>
        <a:bodyPr/>
        <a:lstStyle/>
        <a:p>
          <a:r>
            <a:rPr lang="en-US" altLang="zh-CN" sz="2800" dirty="0" smtClean="0"/>
            <a:t>The domain name</a:t>
          </a:r>
          <a:endParaRPr lang="zh-CN" altLang="en-US" sz="2800" dirty="0"/>
        </a:p>
      </dgm:t>
    </dgm:pt>
    <dgm:pt modelId="{4E29B6D0-8B57-4E5D-A332-F1A4417F93F4}" type="parTrans" cxnId="{8D1F0D3A-5E4E-4E94-B72F-804F41A531C3}">
      <dgm:prSet/>
      <dgm:spPr/>
      <dgm:t>
        <a:bodyPr/>
        <a:lstStyle/>
        <a:p>
          <a:endParaRPr lang="zh-CN" altLang="en-US"/>
        </a:p>
      </dgm:t>
    </dgm:pt>
    <dgm:pt modelId="{B51B4805-5FAE-4C42-8235-8405B0200FA8}" type="sibTrans" cxnId="{8D1F0D3A-5E4E-4E94-B72F-804F41A531C3}">
      <dgm:prSet/>
      <dgm:spPr/>
      <dgm:t>
        <a:bodyPr/>
        <a:lstStyle/>
        <a:p>
          <a:endParaRPr lang="zh-CN" altLang="en-US"/>
        </a:p>
      </dgm:t>
    </dgm:pt>
    <dgm:pt modelId="{3C5DD77D-F860-4914-8A51-1A1B2FA3167E}">
      <dgm:prSet custT="1"/>
      <dgm:spPr/>
      <dgm:t>
        <a:bodyPr/>
        <a:lstStyle/>
        <a:p>
          <a:r>
            <a:rPr lang="en-US" sz="2800" b="0" dirty="0" smtClean="0"/>
            <a:t>The Record of DNS database</a:t>
          </a:r>
          <a:endParaRPr lang="zh-CN" sz="2800" b="0" dirty="0"/>
        </a:p>
      </dgm:t>
    </dgm:pt>
    <dgm:pt modelId="{1D69706F-5073-458C-ABE0-0478346F7F1E}" type="parTrans" cxnId="{1A2FBFB4-FB01-41C7-B6C0-7BAA21F3D5C4}">
      <dgm:prSet/>
      <dgm:spPr/>
      <dgm:t>
        <a:bodyPr/>
        <a:lstStyle/>
        <a:p>
          <a:endParaRPr lang="zh-CN" altLang="en-US"/>
        </a:p>
      </dgm:t>
    </dgm:pt>
    <dgm:pt modelId="{C2C5401E-D851-4AD7-9853-4BF2A910DAA6}" type="sibTrans" cxnId="{1A2FBFB4-FB01-41C7-B6C0-7BAA21F3D5C4}">
      <dgm:prSet/>
      <dgm:spPr/>
      <dgm:t>
        <a:bodyPr/>
        <a:lstStyle/>
        <a:p>
          <a:endParaRPr lang="zh-CN" altLang="en-US"/>
        </a:p>
      </dgm:t>
    </dgm:pt>
    <dgm:pt modelId="{78522631-C3A5-4CDB-B551-5E72E683E30D}">
      <dgm:prSet custT="1"/>
      <dgm:spPr/>
      <dgm:t>
        <a:bodyPr/>
        <a:lstStyle/>
        <a:p>
          <a:r>
            <a:rPr lang="en-US" altLang="zh-CN" sz="2800" dirty="0" smtClean="0"/>
            <a:t>The record type</a:t>
          </a:r>
        </a:p>
      </dgm:t>
    </dgm:pt>
    <dgm:pt modelId="{30B72998-E71D-45BF-80EC-B0623EE26390}" type="parTrans" cxnId="{30D1CC11-7D77-43E2-857E-C0DB90A76751}">
      <dgm:prSet/>
      <dgm:spPr/>
      <dgm:t>
        <a:bodyPr/>
        <a:lstStyle/>
        <a:p>
          <a:endParaRPr lang="zh-CN" altLang="en-US"/>
        </a:p>
      </dgm:t>
    </dgm:pt>
    <dgm:pt modelId="{69E0CC09-08EF-4F8A-8DEB-FA73AD750502}" type="sibTrans" cxnId="{30D1CC11-7D77-43E2-857E-C0DB90A76751}">
      <dgm:prSet/>
      <dgm:spPr/>
      <dgm:t>
        <a:bodyPr/>
        <a:lstStyle/>
        <a:p>
          <a:endParaRPr lang="zh-CN" altLang="en-US"/>
        </a:p>
      </dgm:t>
    </dgm:pt>
    <dgm:pt modelId="{A93F046A-4B86-402F-9292-59C837A290C7}">
      <dgm:prSet custT="1"/>
      <dgm:spPr/>
      <dgm:t>
        <a:bodyPr/>
        <a:lstStyle/>
        <a:p>
          <a:r>
            <a:rPr lang="en-US" altLang="zh-CN" sz="2800" dirty="0" smtClean="0"/>
            <a:t>The value</a:t>
          </a:r>
        </a:p>
      </dgm:t>
    </dgm:pt>
    <dgm:pt modelId="{7DC599F3-002B-4418-92E2-2904F93C0088}" type="parTrans" cxnId="{3FA58D47-8102-4EED-BE37-5DD1710C7D9C}">
      <dgm:prSet/>
      <dgm:spPr/>
      <dgm:t>
        <a:bodyPr/>
        <a:lstStyle/>
        <a:p>
          <a:endParaRPr lang="zh-CN" altLang="en-US"/>
        </a:p>
      </dgm:t>
    </dgm:pt>
    <dgm:pt modelId="{FD33EA70-E95A-4F47-8155-E16C7E6894ED}" type="sibTrans" cxnId="{3FA58D47-8102-4EED-BE37-5DD1710C7D9C}">
      <dgm:prSet/>
      <dgm:spPr/>
      <dgm:t>
        <a:bodyPr/>
        <a:lstStyle/>
        <a:p>
          <a:endParaRPr lang="zh-CN" altLang="en-US"/>
        </a:p>
      </dgm:t>
    </dgm:pt>
    <dgm:pt modelId="{77860992-1CF2-4C33-A66A-0FDF99519A87}">
      <dgm:prSet custT="1"/>
      <dgm:spPr/>
      <dgm:t>
        <a:bodyPr/>
        <a:lstStyle/>
        <a:p>
          <a:r>
            <a:rPr lang="en-US" altLang="zh-CN" sz="2800" dirty="0" smtClean="0"/>
            <a:t>It specifies how the value is to be interpreted</a:t>
          </a:r>
        </a:p>
      </dgm:t>
    </dgm:pt>
    <dgm:pt modelId="{7EDA05A8-3AA4-4B55-9AD0-889B4218C2CD}" type="parTrans" cxnId="{B99BAE71-79E8-464C-9E00-9AE9036E755B}">
      <dgm:prSet/>
      <dgm:spPr/>
      <dgm:t>
        <a:bodyPr/>
        <a:lstStyle/>
        <a:p>
          <a:endParaRPr lang="zh-CN" altLang="en-US"/>
        </a:p>
      </dgm:t>
    </dgm:pt>
    <dgm:pt modelId="{9439C822-5A18-4BED-8FFF-51469E09A88C}" type="sibTrans" cxnId="{B99BAE71-79E8-464C-9E00-9AE9036E755B}">
      <dgm:prSet/>
      <dgm:spPr/>
      <dgm:t>
        <a:bodyPr/>
        <a:lstStyle/>
        <a:p>
          <a:endParaRPr lang="zh-CN" altLang="en-US"/>
        </a:p>
      </dgm:t>
    </dgm:pt>
    <dgm:pt modelId="{684F9B81-E632-42F2-9A63-D46C2A50C43E}">
      <dgm:prSet custT="1"/>
      <dgm:spPr/>
      <dgm:t>
        <a:bodyPr/>
        <a:lstStyle/>
        <a:p>
          <a:pPr rtl="0"/>
          <a:r>
            <a:rPr lang="en-US" sz="2800" dirty="0" smtClean="0"/>
            <a:t>Berkley Internet Name Domain</a:t>
          </a:r>
          <a:endParaRPr lang="zh-CN" sz="2800" dirty="0"/>
        </a:p>
      </dgm:t>
    </dgm:pt>
    <dgm:pt modelId="{C0BF8338-CFC3-4B1A-B100-F879411C45A3}" type="parTrans" cxnId="{4C6233DC-9FAD-47BC-AC23-3AD07D2B6700}">
      <dgm:prSet/>
      <dgm:spPr/>
      <dgm:t>
        <a:bodyPr/>
        <a:lstStyle/>
        <a:p>
          <a:endParaRPr lang="zh-CN" altLang="en-US"/>
        </a:p>
      </dgm:t>
    </dgm:pt>
    <dgm:pt modelId="{AB83D6B9-2F55-444C-AC09-A955EA56995B}" type="sibTrans" cxnId="{4C6233DC-9FAD-47BC-AC23-3AD07D2B6700}">
      <dgm:prSet/>
      <dgm:spPr/>
      <dgm:t>
        <a:bodyPr/>
        <a:lstStyle/>
        <a:p>
          <a:endParaRPr lang="zh-CN" altLang="en-US"/>
        </a:p>
      </dgm:t>
    </dgm:pt>
    <dgm:pt modelId="{FE097832-0302-4354-A916-876A977BBC07}" type="pres">
      <dgm:prSet presAssocID="{C29D27B1-7995-4060-97F8-8005EBBD4C1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D57A964-71AF-4ED0-B01A-A996EA915961}" type="pres">
      <dgm:prSet presAssocID="{62ABD1DA-A168-4CFE-B5F0-0D9304ECBDC3}" presName="parentLin" presStyleCnt="0"/>
      <dgm:spPr/>
    </dgm:pt>
    <dgm:pt modelId="{D978681B-6320-4EE9-8ED7-E0A3DD193009}" type="pres">
      <dgm:prSet presAssocID="{62ABD1DA-A168-4CFE-B5F0-0D9304ECBDC3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C5306877-2988-436D-8F21-A47114C958BF}" type="pres">
      <dgm:prSet presAssocID="{62ABD1DA-A168-4CFE-B5F0-0D9304ECBDC3}" presName="parentText" presStyleLbl="node1" presStyleIdx="0" presStyleCnt="2" custScaleX="129813" custScaleY="8027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148A80-3E4F-474F-9295-8C3789714826}" type="pres">
      <dgm:prSet presAssocID="{62ABD1DA-A168-4CFE-B5F0-0D9304ECBDC3}" presName="negativeSpace" presStyleCnt="0"/>
      <dgm:spPr/>
    </dgm:pt>
    <dgm:pt modelId="{73F99428-E597-4E41-8461-8B01DB9ACA4D}" type="pres">
      <dgm:prSet presAssocID="{62ABD1DA-A168-4CFE-B5F0-0D9304ECBDC3}" presName="childText" presStyleLbl="conFgAcc1" presStyleIdx="0" presStyleCnt="2" custScaleY="7256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C52A01A-94AA-4914-A960-C49E3D6369D7}" type="pres">
      <dgm:prSet presAssocID="{D31A271C-F0B0-4A26-B3BE-2B1B5A0EC613}" presName="spaceBetweenRectangles" presStyleCnt="0"/>
      <dgm:spPr/>
    </dgm:pt>
    <dgm:pt modelId="{18ABFAD8-1ECA-400D-91A0-34BAB69FE2FB}" type="pres">
      <dgm:prSet presAssocID="{3C5DD77D-F860-4914-8A51-1A1B2FA3167E}" presName="parentLin" presStyleCnt="0"/>
      <dgm:spPr/>
    </dgm:pt>
    <dgm:pt modelId="{D82C99C9-C17E-4E01-AFF2-1E4B17E626AC}" type="pres">
      <dgm:prSet presAssocID="{3C5DD77D-F860-4914-8A51-1A1B2FA3167E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72048979-3759-4F26-9D5B-21756689D810}" type="pres">
      <dgm:prSet presAssocID="{3C5DD77D-F860-4914-8A51-1A1B2FA3167E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BE4E70-06FF-4AD0-B9FB-9B6B8A4F18FD}" type="pres">
      <dgm:prSet presAssocID="{3C5DD77D-F860-4914-8A51-1A1B2FA3167E}" presName="negativeSpace" presStyleCnt="0"/>
      <dgm:spPr/>
    </dgm:pt>
    <dgm:pt modelId="{920EC90D-A429-41A3-B739-C62ABE785DFD}" type="pres">
      <dgm:prSet presAssocID="{3C5DD77D-F860-4914-8A51-1A1B2FA3167E}" presName="childText" presStyleLbl="conFgAcc1" presStyleIdx="1" presStyleCnt="2" custScaleY="10120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C5B307B-5B7D-4D63-8552-FEB08F7AB419}" srcId="{C29D27B1-7995-4060-97F8-8005EBBD4C1A}" destId="{62ABD1DA-A168-4CFE-B5F0-0D9304ECBDC3}" srcOrd="0" destOrd="0" parTransId="{B9B5E49C-B5FF-42D5-AB33-5B3D9FE794EF}" sibTransId="{D31A271C-F0B0-4A26-B3BE-2B1B5A0EC613}"/>
    <dgm:cxn modelId="{2873DC2F-22EF-4643-84C3-CC6CE25C3886}" type="presOf" srcId="{3C5DD77D-F860-4914-8A51-1A1B2FA3167E}" destId="{D82C99C9-C17E-4E01-AFF2-1E4B17E626AC}" srcOrd="0" destOrd="0" presId="urn:microsoft.com/office/officeart/2005/8/layout/list1"/>
    <dgm:cxn modelId="{78863ED2-A6D2-46CE-B3A3-2A3300DAD46B}" type="presOf" srcId="{78522631-C3A5-4CDB-B551-5E72E683E30D}" destId="{920EC90D-A429-41A3-B739-C62ABE785DFD}" srcOrd="0" destOrd="1" presId="urn:microsoft.com/office/officeart/2005/8/layout/list1"/>
    <dgm:cxn modelId="{5BE8375D-063D-46CF-B2F9-E2A680B44B15}" type="presOf" srcId="{3C5DD77D-F860-4914-8A51-1A1B2FA3167E}" destId="{72048979-3759-4F26-9D5B-21756689D810}" srcOrd="1" destOrd="0" presId="urn:microsoft.com/office/officeart/2005/8/layout/list1"/>
    <dgm:cxn modelId="{D02909F5-C8C1-40FF-8DB9-F1A11B91C057}" type="presOf" srcId="{684F9B81-E632-42F2-9A63-D46C2A50C43E}" destId="{73F99428-E597-4E41-8461-8B01DB9ACA4D}" srcOrd="0" destOrd="0" presId="urn:microsoft.com/office/officeart/2005/8/layout/list1"/>
    <dgm:cxn modelId="{8D1F0D3A-5E4E-4E94-B72F-804F41A531C3}" srcId="{3C5DD77D-F860-4914-8A51-1A1B2FA3167E}" destId="{ED199AD0-3246-47B8-ADEC-814A82A2647F}" srcOrd="0" destOrd="0" parTransId="{4E29B6D0-8B57-4E5D-A332-F1A4417F93F4}" sibTransId="{B51B4805-5FAE-4C42-8235-8405B0200FA8}"/>
    <dgm:cxn modelId="{30D1CC11-7D77-43E2-857E-C0DB90A76751}" srcId="{3C5DD77D-F860-4914-8A51-1A1B2FA3167E}" destId="{78522631-C3A5-4CDB-B551-5E72E683E30D}" srcOrd="1" destOrd="0" parTransId="{30B72998-E71D-45BF-80EC-B0623EE26390}" sibTransId="{69E0CC09-08EF-4F8A-8DEB-FA73AD750502}"/>
    <dgm:cxn modelId="{4A0FD3C8-7CED-4D02-9CC6-FF9F07102AF0}" type="presOf" srcId="{62ABD1DA-A168-4CFE-B5F0-0D9304ECBDC3}" destId="{D978681B-6320-4EE9-8ED7-E0A3DD193009}" srcOrd="0" destOrd="0" presId="urn:microsoft.com/office/officeart/2005/8/layout/list1"/>
    <dgm:cxn modelId="{B99BAE71-79E8-464C-9E00-9AE9036E755B}" srcId="{78522631-C3A5-4CDB-B551-5E72E683E30D}" destId="{77860992-1CF2-4C33-A66A-0FDF99519A87}" srcOrd="0" destOrd="0" parTransId="{7EDA05A8-3AA4-4B55-9AD0-889B4218C2CD}" sibTransId="{9439C822-5A18-4BED-8FFF-51469E09A88C}"/>
    <dgm:cxn modelId="{CCB7E431-6361-4221-9489-7A71FDBA03B3}" type="presOf" srcId="{77860992-1CF2-4C33-A66A-0FDF99519A87}" destId="{920EC90D-A429-41A3-B739-C62ABE785DFD}" srcOrd="0" destOrd="2" presId="urn:microsoft.com/office/officeart/2005/8/layout/list1"/>
    <dgm:cxn modelId="{C516FBA9-5A98-4ABE-9988-A253E2403B5C}" type="presOf" srcId="{62ABD1DA-A168-4CFE-B5F0-0D9304ECBDC3}" destId="{C5306877-2988-436D-8F21-A47114C958BF}" srcOrd="1" destOrd="0" presId="urn:microsoft.com/office/officeart/2005/8/layout/list1"/>
    <dgm:cxn modelId="{5BF5B12E-4274-478C-A2C9-480DE182CD67}" type="presOf" srcId="{C29D27B1-7995-4060-97F8-8005EBBD4C1A}" destId="{FE097832-0302-4354-A916-876A977BBC07}" srcOrd="0" destOrd="0" presId="urn:microsoft.com/office/officeart/2005/8/layout/list1"/>
    <dgm:cxn modelId="{3FA58D47-8102-4EED-BE37-5DD1710C7D9C}" srcId="{3C5DD77D-F860-4914-8A51-1A1B2FA3167E}" destId="{A93F046A-4B86-402F-9292-59C837A290C7}" srcOrd="2" destOrd="0" parTransId="{7DC599F3-002B-4418-92E2-2904F93C0088}" sibTransId="{FD33EA70-E95A-4F47-8155-E16C7E6894ED}"/>
    <dgm:cxn modelId="{4C6233DC-9FAD-47BC-AC23-3AD07D2B6700}" srcId="{62ABD1DA-A168-4CFE-B5F0-0D9304ECBDC3}" destId="{684F9B81-E632-42F2-9A63-D46C2A50C43E}" srcOrd="0" destOrd="0" parTransId="{C0BF8338-CFC3-4B1A-B100-F879411C45A3}" sibTransId="{AB83D6B9-2F55-444C-AC09-A955EA56995B}"/>
    <dgm:cxn modelId="{8B08256F-FACC-4D52-88A0-D1D79B329492}" type="presOf" srcId="{ED199AD0-3246-47B8-ADEC-814A82A2647F}" destId="{920EC90D-A429-41A3-B739-C62ABE785DFD}" srcOrd="0" destOrd="0" presId="urn:microsoft.com/office/officeart/2005/8/layout/list1"/>
    <dgm:cxn modelId="{1A2FBFB4-FB01-41C7-B6C0-7BAA21F3D5C4}" srcId="{C29D27B1-7995-4060-97F8-8005EBBD4C1A}" destId="{3C5DD77D-F860-4914-8A51-1A1B2FA3167E}" srcOrd="1" destOrd="0" parTransId="{1D69706F-5073-458C-ABE0-0478346F7F1E}" sibTransId="{C2C5401E-D851-4AD7-9853-4BF2A910DAA6}"/>
    <dgm:cxn modelId="{F1F7653D-9012-47A9-8039-3E05CF62C171}" type="presOf" srcId="{A93F046A-4B86-402F-9292-59C837A290C7}" destId="{920EC90D-A429-41A3-B739-C62ABE785DFD}" srcOrd="0" destOrd="3" presId="urn:microsoft.com/office/officeart/2005/8/layout/list1"/>
    <dgm:cxn modelId="{22A2D831-1BD3-43E4-AE95-DAEA37343760}" type="presParOf" srcId="{FE097832-0302-4354-A916-876A977BBC07}" destId="{6D57A964-71AF-4ED0-B01A-A996EA915961}" srcOrd="0" destOrd="0" presId="urn:microsoft.com/office/officeart/2005/8/layout/list1"/>
    <dgm:cxn modelId="{0C8064FE-4C11-41F9-9C12-790799172252}" type="presParOf" srcId="{6D57A964-71AF-4ED0-B01A-A996EA915961}" destId="{D978681B-6320-4EE9-8ED7-E0A3DD193009}" srcOrd="0" destOrd="0" presId="urn:microsoft.com/office/officeart/2005/8/layout/list1"/>
    <dgm:cxn modelId="{2B6648AB-2D84-422A-BFB4-A84B0E43E161}" type="presParOf" srcId="{6D57A964-71AF-4ED0-B01A-A996EA915961}" destId="{C5306877-2988-436D-8F21-A47114C958BF}" srcOrd="1" destOrd="0" presId="urn:microsoft.com/office/officeart/2005/8/layout/list1"/>
    <dgm:cxn modelId="{673D3A5B-C559-46E7-8EBD-010C909E9224}" type="presParOf" srcId="{FE097832-0302-4354-A916-876A977BBC07}" destId="{C7148A80-3E4F-474F-9295-8C3789714826}" srcOrd="1" destOrd="0" presId="urn:microsoft.com/office/officeart/2005/8/layout/list1"/>
    <dgm:cxn modelId="{4B67F096-DD82-41B2-9344-7EA5DD43645F}" type="presParOf" srcId="{FE097832-0302-4354-A916-876A977BBC07}" destId="{73F99428-E597-4E41-8461-8B01DB9ACA4D}" srcOrd="2" destOrd="0" presId="urn:microsoft.com/office/officeart/2005/8/layout/list1"/>
    <dgm:cxn modelId="{98DC5BA4-1BFC-4775-BDAA-DDF1DE4FD68B}" type="presParOf" srcId="{FE097832-0302-4354-A916-876A977BBC07}" destId="{1C52A01A-94AA-4914-A960-C49E3D6369D7}" srcOrd="3" destOrd="0" presId="urn:microsoft.com/office/officeart/2005/8/layout/list1"/>
    <dgm:cxn modelId="{FE77EC58-B142-45FE-8864-35A465486E73}" type="presParOf" srcId="{FE097832-0302-4354-A916-876A977BBC07}" destId="{18ABFAD8-1ECA-400D-91A0-34BAB69FE2FB}" srcOrd="4" destOrd="0" presId="urn:microsoft.com/office/officeart/2005/8/layout/list1"/>
    <dgm:cxn modelId="{930EA67C-5A33-4F79-BFC5-C5CEDDD813CE}" type="presParOf" srcId="{18ABFAD8-1ECA-400D-91A0-34BAB69FE2FB}" destId="{D82C99C9-C17E-4E01-AFF2-1E4B17E626AC}" srcOrd="0" destOrd="0" presId="urn:microsoft.com/office/officeart/2005/8/layout/list1"/>
    <dgm:cxn modelId="{41EA2A5D-D142-4210-9D8C-2DFD161B30C1}" type="presParOf" srcId="{18ABFAD8-1ECA-400D-91A0-34BAB69FE2FB}" destId="{72048979-3759-4F26-9D5B-21756689D810}" srcOrd="1" destOrd="0" presId="urn:microsoft.com/office/officeart/2005/8/layout/list1"/>
    <dgm:cxn modelId="{042DEF01-FD35-429F-9104-C0061427FD29}" type="presParOf" srcId="{FE097832-0302-4354-A916-876A977BBC07}" destId="{D2BE4E70-06FF-4AD0-B9FB-9B6B8A4F18FD}" srcOrd="5" destOrd="0" presId="urn:microsoft.com/office/officeart/2005/8/layout/list1"/>
    <dgm:cxn modelId="{89FDAB40-65E6-400C-B8F7-F3C5B241294B}" type="presParOf" srcId="{FE097832-0302-4354-A916-876A977BBC07}" destId="{920EC90D-A429-41A3-B739-C62ABE785DF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4.xml><?xml version="1.0" encoding="utf-8"?>
<dgm:dataModel xmlns:dgm="http://schemas.openxmlformats.org/drawingml/2006/diagram" xmlns:a="http://schemas.openxmlformats.org/drawingml/2006/main">
  <dgm:ptLst>
    <dgm:pt modelId="{C29D27B1-7995-4060-97F8-8005EBBD4C1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2ABD1DA-A168-4CFE-B5F0-0D9304ECBDC3}">
      <dgm:prSet custT="1"/>
      <dgm:spPr/>
      <dgm:t>
        <a:bodyPr/>
        <a:lstStyle/>
        <a:p>
          <a:pPr rtl="0"/>
          <a:r>
            <a:rPr lang="en-US" altLang="zh-CN" sz="2800" dirty="0" smtClean="0">
              <a:solidFill>
                <a:srgbClr val="00B0F0"/>
              </a:solidFill>
              <a:latin typeface="Comic Sans MS" pitchFamily="66" charset="0"/>
            </a:rPr>
            <a:t>SOA</a:t>
          </a:r>
          <a:r>
            <a:rPr lang="zh-CN" altLang="en-US" sz="2800" dirty="0" smtClean="0"/>
            <a:t>：</a:t>
          </a:r>
          <a:r>
            <a:rPr lang="en-US" altLang="zh-CN" sz="2800" dirty="0" smtClean="0"/>
            <a:t>Start of Authority</a:t>
          </a:r>
          <a:endParaRPr lang="zh-CN" sz="2800" dirty="0"/>
        </a:p>
      </dgm:t>
    </dgm:pt>
    <dgm:pt modelId="{B9B5E49C-B5FF-42D5-AB33-5B3D9FE794EF}" type="parTrans" cxnId="{8C5B307B-5B7D-4D63-8552-FEB08F7AB419}">
      <dgm:prSet/>
      <dgm:spPr/>
      <dgm:t>
        <a:bodyPr/>
        <a:lstStyle/>
        <a:p>
          <a:endParaRPr lang="zh-CN" altLang="en-US"/>
        </a:p>
      </dgm:t>
    </dgm:pt>
    <dgm:pt modelId="{D31A271C-F0B0-4A26-B3BE-2B1B5A0EC613}" type="sibTrans" cxnId="{8C5B307B-5B7D-4D63-8552-FEB08F7AB419}">
      <dgm:prSet/>
      <dgm:spPr/>
      <dgm:t>
        <a:bodyPr/>
        <a:lstStyle/>
        <a:p>
          <a:endParaRPr lang="zh-CN" altLang="en-US"/>
        </a:p>
      </dgm:t>
    </dgm:pt>
    <dgm:pt modelId="{65F3A255-E138-4341-B8EF-F1B6F6A92EE8}">
      <dgm:prSet custT="1"/>
      <dgm:spPr/>
      <dgm:t>
        <a:bodyPr/>
        <a:lstStyle/>
        <a:p>
          <a:r>
            <a:rPr lang="en-US" altLang="zh-CN" sz="2800" dirty="0" smtClean="0">
              <a:solidFill>
                <a:srgbClr val="00B0F0"/>
              </a:solidFill>
              <a:latin typeface="Comic Sans MS" pitchFamily="66" charset="0"/>
            </a:rPr>
            <a:t>NS</a:t>
          </a:r>
          <a:r>
            <a:rPr lang="zh-CN" altLang="en-US" sz="2800" dirty="0" smtClean="0"/>
            <a:t>：</a:t>
          </a:r>
          <a:r>
            <a:rPr lang="en-US" altLang="zh-CN" sz="2800" dirty="0" smtClean="0"/>
            <a:t>Name Server</a:t>
          </a:r>
        </a:p>
      </dgm:t>
    </dgm:pt>
    <dgm:pt modelId="{8DF466D1-76D4-47B1-AA45-9B6D7A60FFCD}" type="parTrans" cxnId="{03D76D0B-8DE3-499D-B3AB-EFFED606D64A}">
      <dgm:prSet/>
      <dgm:spPr/>
      <dgm:t>
        <a:bodyPr/>
        <a:lstStyle/>
        <a:p>
          <a:endParaRPr lang="zh-CN" altLang="en-US"/>
        </a:p>
      </dgm:t>
    </dgm:pt>
    <dgm:pt modelId="{FFDADFF6-A193-4D90-A151-878B245E5B1C}" type="sibTrans" cxnId="{03D76D0B-8DE3-499D-B3AB-EFFED606D64A}">
      <dgm:prSet/>
      <dgm:spPr/>
      <dgm:t>
        <a:bodyPr/>
        <a:lstStyle/>
        <a:p>
          <a:endParaRPr lang="zh-CN" altLang="en-US"/>
        </a:p>
      </dgm:t>
    </dgm:pt>
    <dgm:pt modelId="{9977C408-24DC-4974-977B-9DE0123907DF}">
      <dgm:prSet custT="1"/>
      <dgm:spPr/>
      <dgm:t>
        <a:bodyPr/>
        <a:lstStyle/>
        <a:p>
          <a:r>
            <a:rPr lang="en-US" altLang="zh-CN" sz="2800" dirty="0" smtClean="0">
              <a:solidFill>
                <a:srgbClr val="00B0F0"/>
              </a:solidFill>
              <a:latin typeface="Comic Sans MS" pitchFamily="66" charset="0"/>
            </a:rPr>
            <a:t>MX</a:t>
          </a:r>
          <a:r>
            <a:rPr lang="zh-CN" altLang="en-US" sz="2800" dirty="0" smtClean="0"/>
            <a:t>：</a:t>
          </a:r>
          <a:r>
            <a:rPr lang="en-US" altLang="zh-CN" sz="2800" dirty="0" smtClean="0"/>
            <a:t>Mail </a:t>
          </a:r>
          <a:r>
            <a:rPr lang="en-US" altLang="zh-CN" sz="2800" dirty="0" err="1" smtClean="0"/>
            <a:t>eXchange</a:t>
          </a:r>
          <a:endParaRPr lang="en-US" altLang="zh-CN" sz="2800" dirty="0" smtClean="0"/>
        </a:p>
      </dgm:t>
    </dgm:pt>
    <dgm:pt modelId="{897ED856-2046-408F-B2A8-419B91C19820}" type="parTrans" cxnId="{674DCA1F-7869-4310-BA84-40EA385CCD93}">
      <dgm:prSet/>
      <dgm:spPr/>
      <dgm:t>
        <a:bodyPr/>
        <a:lstStyle/>
        <a:p>
          <a:endParaRPr lang="zh-CN" altLang="en-US"/>
        </a:p>
      </dgm:t>
    </dgm:pt>
    <dgm:pt modelId="{06FAD999-0ED0-4118-AFE9-FF0BE2BB01CA}" type="sibTrans" cxnId="{674DCA1F-7869-4310-BA84-40EA385CCD93}">
      <dgm:prSet/>
      <dgm:spPr/>
      <dgm:t>
        <a:bodyPr/>
        <a:lstStyle/>
        <a:p>
          <a:endParaRPr lang="zh-CN" altLang="en-US"/>
        </a:p>
      </dgm:t>
    </dgm:pt>
    <dgm:pt modelId="{5635656C-BA4A-4D64-B378-6ABF30340390}">
      <dgm:prSet custT="1"/>
      <dgm:spPr/>
      <dgm:t>
        <a:bodyPr/>
        <a:lstStyle/>
        <a:p>
          <a:r>
            <a:rPr lang="en-US" altLang="zh-CN" sz="2800" dirty="0" smtClean="0">
              <a:solidFill>
                <a:srgbClr val="00B0F0"/>
              </a:solidFill>
              <a:latin typeface="Comic Sans MS" pitchFamily="66" charset="0"/>
            </a:rPr>
            <a:t>A</a:t>
          </a:r>
          <a:r>
            <a:rPr lang="zh-CN" altLang="en-US" sz="2800" dirty="0" smtClean="0"/>
            <a:t>：</a:t>
          </a:r>
          <a:r>
            <a:rPr lang="en-US" altLang="zh-CN" sz="2800" dirty="0" smtClean="0"/>
            <a:t>a</a:t>
          </a:r>
          <a:r>
            <a:rPr lang="en-US" sz="2800" dirty="0" smtClean="0"/>
            <a:t> domain name to an IPv4 address</a:t>
          </a:r>
          <a:endParaRPr lang="en-US" altLang="zh-CN" sz="2800" dirty="0" smtClean="0"/>
        </a:p>
      </dgm:t>
    </dgm:pt>
    <dgm:pt modelId="{3C1CE2AD-E947-4C91-A8F0-436D6C101DF8}" type="parTrans" cxnId="{662D22A3-5944-4000-AA82-C031576D40AB}">
      <dgm:prSet/>
      <dgm:spPr/>
      <dgm:t>
        <a:bodyPr/>
        <a:lstStyle/>
        <a:p>
          <a:endParaRPr lang="zh-CN" altLang="en-US"/>
        </a:p>
      </dgm:t>
    </dgm:pt>
    <dgm:pt modelId="{A91C971D-CBB5-48A3-8F43-97F8450421FE}" type="sibTrans" cxnId="{662D22A3-5944-4000-AA82-C031576D40AB}">
      <dgm:prSet/>
      <dgm:spPr/>
      <dgm:t>
        <a:bodyPr/>
        <a:lstStyle/>
        <a:p>
          <a:endParaRPr lang="zh-CN" altLang="en-US"/>
        </a:p>
      </dgm:t>
    </dgm:pt>
    <dgm:pt modelId="{8ACC6C25-2E3F-4111-B079-7C328AE4D9CC}">
      <dgm:prSet custT="1"/>
      <dgm:spPr/>
      <dgm:t>
        <a:bodyPr/>
        <a:lstStyle/>
        <a:p>
          <a:r>
            <a:rPr lang="en-US" altLang="zh-CN" sz="2800" dirty="0" smtClean="0"/>
            <a:t>server  IN  A  140.123.102.10</a:t>
          </a:r>
        </a:p>
      </dgm:t>
    </dgm:pt>
    <dgm:pt modelId="{070F5D4E-38BD-4B4D-8D87-55A37A65046D}" type="parTrans" cxnId="{7CEECEB9-4F65-40CE-B113-9A085DA24AB3}">
      <dgm:prSet/>
      <dgm:spPr/>
      <dgm:t>
        <a:bodyPr/>
        <a:lstStyle/>
        <a:p>
          <a:endParaRPr lang="zh-CN" altLang="en-US"/>
        </a:p>
      </dgm:t>
    </dgm:pt>
    <dgm:pt modelId="{F6DB28A6-BC33-44DA-99DF-7AE2DEE9E7BC}" type="sibTrans" cxnId="{7CEECEB9-4F65-40CE-B113-9A085DA24AB3}">
      <dgm:prSet/>
      <dgm:spPr/>
      <dgm:t>
        <a:bodyPr/>
        <a:lstStyle/>
        <a:p>
          <a:endParaRPr lang="zh-CN" altLang="en-US"/>
        </a:p>
      </dgm:t>
    </dgm:pt>
    <dgm:pt modelId="{7F86CB8D-CA3F-4E58-9448-92CB9AECC7C7}">
      <dgm:prSet custT="1"/>
      <dgm:spPr/>
      <dgm:t>
        <a:bodyPr/>
        <a:lstStyle/>
        <a:p>
          <a:pPr rtl="0"/>
          <a:r>
            <a:rPr lang="en-US" altLang="zh-CN" sz="2800" dirty="0" smtClean="0"/>
            <a:t>serial</a:t>
          </a:r>
          <a:endParaRPr lang="zh-CN" sz="2800" dirty="0"/>
        </a:p>
      </dgm:t>
    </dgm:pt>
    <dgm:pt modelId="{B1F1C6D7-6891-442E-A6A7-CA2FAA5C0C25}" type="parTrans" cxnId="{AEBF1286-2224-40DF-8BED-8109F96534B3}">
      <dgm:prSet/>
      <dgm:spPr/>
      <dgm:t>
        <a:bodyPr/>
        <a:lstStyle/>
        <a:p>
          <a:endParaRPr lang="zh-CN" altLang="en-US"/>
        </a:p>
      </dgm:t>
    </dgm:pt>
    <dgm:pt modelId="{CE278875-4B8D-486F-8323-249334795312}" type="sibTrans" cxnId="{AEBF1286-2224-40DF-8BED-8109F96534B3}">
      <dgm:prSet/>
      <dgm:spPr/>
      <dgm:t>
        <a:bodyPr/>
        <a:lstStyle/>
        <a:p>
          <a:endParaRPr lang="zh-CN" altLang="en-US"/>
        </a:p>
      </dgm:t>
    </dgm:pt>
    <dgm:pt modelId="{CEDFD246-FF75-4277-8F64-345F92CF4685}">
      <dgm:prSet custT="1"/>
      <dgm:spPr/>
      <dgm:t>
        <a:bodyPr/>
        <a:lstStyle/>
        <a:p>
          <a:r>
            <a:rPr lang="en-US" altLang="zh-CN" sz="2800" dirty="0" smtClean="0"/>
            <a:t>IN  NS   ns.twnic.net.tw.</a:t>
          </a:r>
        </a:p>
      </dgm:t>
    </dgm:pt>
    <dgm:pt modelId="{0E6EC4EF-C53C-4687-AF41-A2B667B3AE5E}" type="parTrans" cxnId="{2998A1BC-17E8-45AA-B2EF-C2C2880DDC81}">
      <dgm:prSet/>
      <dgm:spPr/>
      <dgm:t>
        <a:bodyPr/>
        <a:lstStyle/>
        <a:p>
          <a:endParaRPr lang="zh-CN" altLang="en-US"/>
        </a:p>
      </dgm:t>
    </dgm:pt>
    <dgm:pt modelId="{77A54827-CEA6-407B-96F5-836ACB26EFE2}" type="sibTrans" cxnId="{2998A1BC-17E8-45AA-B2EF-C2C2880DDC81}">
      <dgm:prSet/>
      <dgm:spPr/>
      <dgm:t>
        <a:bodyPr/>
        <a:lstStyle/>
        <a:p>
          <a:endParaRPr lang="zh-CN" altLang="en-US"/>
        </a:p>
      </dgm:t>
    </dgm:pt>
    <dgm:pt modelId="{7EE5A5B5-6255-44E0-A3CB-8D5E7EE04255}">
      <dgm:prSet custT="1"/>
      <dgm:spPr/>
      <dgm:t>
        <a:bodyPr/>
        <a:lstStyle/>
        <a:p>
          <a:r>
            <a:rPr lang="en-US" altLang="zh-CN" sz="2800" dirty="0" smtClean="0"/>
            <a:t> server  IN   MX  10  mail.twnic.net.tw. </a:t>
          </a:r>
        </a:p>
      </dgm:t>
    </dgm:pt>
    <dgm:pt modelId="{CD9479BB-B9D8-4865-A1D2-7EFDA7195F2C}" type="parTrans" cxnId="{3BF7A8A3-9ACB-4399-AA26-E9E83B2B6FBF}">
      <dgm:prSet/>
      <dgm:spPr/>
      <dgm:t>
        <a:bodyPr/>
        <a:lstStyle/>
        <a:p>
          <a:endParaRPr lang="zh-CN" altLang="en-US"/>
        </a:p>
      </dgm:t>
    </dgm:pt>
    <dgm:pt modelId="{C939D1C8-CEEE-4572-B474-D96138A3840E}" type="sibTrans" cxnId="{3BF7A8A3-9ACB-4399-AA26-E9E83B2B6FBF}">
      <dgm:prSet/>
      <dgm:spPr/>
      <dgm:t>
        <a:bodyPr/>
        <a:lstStyle/>
        <a:p>
          <a:endParaRPr lang="zh-CN" altLang="en-US"/>
        </a:p>
      </dgm:t>
    </dgm:pt>
    <dgm:pt modelId="{FE097832-0302-4354-A916-876A977BBC07}" type="pres">
      <dgm:prSet presAssocID="{C29D27B1-7995-4060-97F8-8005EBBD4C1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D57A964-71AF-4ED0-B01A-A996EA915961}" type="pres">
      <dgm:prSet presAssocID="{62ABD1DA-A168-4CFE-B5F0-0D9304ECBDC3}" presName="parentLin" presStyleCnt="0"/>
      <dgm:spPr/>
    </dgm:pt>
    <dgm:pt modelId="{D978681B-6320-4EE9-8ED7-E0A3DD193009}" type="pres">
      <dgm:prSet presAssocID="{62ABD1DA-A168-4CFE-B5F0-0D9304ECBDC3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C5306877-2988-436D-8F21-A47114C958BF}" type="pres">
      <dgm:prSet presAssocID="{62ABD1DA-A168-4CFE-B5F0-0D9304ECBDC3}" presName="parentText" presStyleLbl="node1" presStyleIdx="0" presStyleCnt="4" custScaleX="118385" custScaleY="13730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148A80-3E4F-474F-9295-8C3789714826}" type="pres">
      <dgm:prSet presAssocID="{62ABD1DA-A168-4CFE-B5F0-0D9304ECBDC3}" presName="negativeSpace" presStyleCnt="0"/>
      <dgm:spPr/>
    </dgm:pt>
    <dgm:pt modelId="{73F99428-E597-4E41-8461-8B01DB9ACA4D}" type="pres">
      <dgm:prSet presAssocID="{62ABD1DA-A168-4CFE-B5F0-0D9304ECBDC3}" presName="childText" presStyleLbl="conFgAcc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C52A01A-94AA-4914-A960-C49E3D6369D7}" type="pres">
      <dgm:prSet presAssocID="{D31A271C-F0B0-4A26-B3BE-2B1B5A0EC613}" presName="spaceBetweenRectangles" presStyleCnt="0"/>
      <dgm:spPr/>
    </dgm:pt>
    <dgm:pt modelId="{B2C1DC36-1898-41C7-910A-65EB38A7A467}" type="pres">
      <dgm:prSet presAssocID="{65F3A255-E138-4341-B8EF-F1B6F6A92EE8}" presName="parentLin" presStyleCnt="0"/>
      <dgm:spPr/>
    </dgm:pt>
    <dgm:pt modelId="{23CC93C2-5023-4F97-A287-120F051A32EB}" type="pres">
      <dgm:prSet presAssocID="{65F3A255-E138-4341-B8EF-F1B6F6A92EE8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9FC0CA84-BECF-4BF3-A4E7-F3C884A0DDCF}" type="pres">
      <dgm:prSet presAssocID="{65F3A255-E138-4341-B8EF-F1B6F6A92EE8}" presName="parentText" presStyleLbl="node1" presStyleIdx="1" presStyleCnt="4" custScaleX="120444" custScaleY="15742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C1666F0-E180-41EE-BBA4-4EF4CFF53EA9}" type="pres">
      <dgm:prSet presAssocID="{65F3A255-E138-4341-B8EF-F1B6F6A92EE8}" presName="negativeSpace" presStyleCnt="0"/>
      <dgm:spPr/>
    </dgm:pt>
    <dgm:pt modelId="{DDD0125B-CCC8-4A51-A99B-A931DBDEA93E}" type="pres">
      <dgm:prSet presAssocID="{65F3A255-E138-4341-B8EF-F1B6F6A92EE8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E490D94-CAF0-4D36-962A-5F013E939AE1}" type="pres">
      <dgm:prSet presAssocID="{FFDADFF6-A193-4D90-A151-878B245E5B1C}" presName="spaceBetweenRectangles" presStyleCnt="0"/>
      <dgm:spPr/>
    </dgm:pt>
    <dgm:pt modelId="{FD5E0B43-EE41-41D5-BB2A-0F5EDB05B0D5}" type="pres">
      <dgm:prSet presAssocID="{9977C408-24DC-4974-977B-9DE0123907DF}" presName="parentLin" presStyleCnt="0"/>
      <dgm:spPr/>
    </dgm:pt>
    <dgm:pt modelId="{E3912B55-B579-49DD-9E63-40564BFACF6A}" type="pres">
      <dgm:prSet presAssocID="{9977C408-24DC-4974-977B-9DE0123907DF}" presName="parentLeftMargin" presStyleLbl="node1" presStyleIdx="1" presStyleCnt="4"/>
      <dgm:spPr/>
      <dgm:t>
        <a:bodyPr/>
        <a:lstStyle/>
        <a:p>
          <a:endParaRPr lang="zh-CN" altLang="en-US"/>
        </a:p>
      </dgm:t>
    </dgm:pt>
    <dgm:pt modelId="{7E4895DB-C88C-4B81-826E-93F8CBDC7574}" type="pres">
      <dgm:prSet presAssocID="{9977C408-24DC-4974-977B-9DE0123907DF}" presName="parentText" presStyleLbl="node1" presStyleIdx="2" presStyleCnt="4" custScaleX="123300" custScaleY="19144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BEC722F-68D0-46DB-992A-5D260BD2F6A2}" type="pres">
      <dgm:prSet presAssocID="{9977C408-24DC-4974-977B-9DE0123907DF}" presName="negativeSpace" presStyleCnt="0"/>
      <dgm:spPr/>
    </dgm:pt>
    <dgm:pt modelId="{268087B0-DE73-4AAF-A94E-55C970F14F1E}" type="pres">
      <dgm:prSet presAssocID="{9977C408-24DC-4974-977B-9DE0123907DF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94811FD-1831-4ED2-A66A-270E7B463B34}" type="pres">
      <dgm:prSet presAssocID="{06FAD999-0ED0-4118-AFE9-FF0BE2BB01CA}" presName="spaceBetweenRectangles" presStyleCnt="0"/>
      <dgm:spPr/>
    </dgm:pt>
    <dgm:pt modelId="{0C8B0F24-5E98-4408-8D58-9D18537A5C78}" type="pres">
      <dgm:prSet presAssocID="{5635656C-BA4A-4D64-B378-6ABF30340390}" presName="parentLin" presStyleCnt="0"/>
      <dgm:spPr/>
    </dgm:pt>
    <dgm:pt modelId="{07871125-D966-4DE9-9A72-7FA7DD4A2E67}" type="pres">
      <dgm:prSet presAssocID="{5635656C-BA4A-4D64-B378-6ABF30340390}" presName="parentLeftMargin" presStyleLbl="node1" presStyleIdx="2" presStyleCnt="4"/>
      <dgm:spPr/>
      <dgm:t>
        <a:bodyPr/>
        <a:lstStyle/>
        <a:p>
          <a:endParaRPr lang="zh-CN" altLang="en-US"/>
        </a:p>
      </dgm:t>
    </dgm:pt>
    <dgm:pt modelId="{904AA005-7ACE-4FDC-9A13-40F53A20C706}" type="pres">
      <dgm:prSet presAssocID="{5635656C-BA4A-4D64-B378-6ABF30340390}" presName="parentText" presStyleLbl="node1" presStyleIdx="3" presStyleCnt="4" custScaleX="125715" custScaleY="20281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577224E-94DE-4954-8560-F55E771B8BFE}" type="pres">
      <dgm:prSet presAssocID="{5635656C-BA4A-4D64-B378-6ABF30340390}" presName="negativeSpace" presStyleCnt="0"/>
      <dgm:spPr/>
    </dgm:pt>
    <dgm:pt modelId="{F4F97DEC-B4EB-49CF-8221-DF8EBBE807A7}" type="pres">
      <dgm:prSet presAssocID="{5635656C-BA4A-4D64-B378-6ABF30340390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C5B307B-5B7D-4D63-8552-FEB08F7AB419}" srcId="{C29D27B1-7995-4060-97F8-8005EBBD4C1A}" destId="{62ABD1DA-A168-4CFE-B5F0-0D9304ECBDC3}" srcOrd="0" destOrd="0" parTransId="{B9B5E49C-B5FF-42D5-AB33-5B3D9FE794EF}" sibTransId="{D31A271C-F0B0-4A26-B3BE-2B1B5A0EC613}"/>
    <dgm:cxn modelId="{AA9CBDAC-2F36-470D-A5A8-E228F1B5F10D}" type="presOf" srcId="{CEDFD246-FF75-4277-8F64-345F92CF4685}" destId="{DDD0125B-CCC8-4A51-A99B-A931DBDEA93E}" srcOrd="0" destOrd="0" presId="urn:microsoft.com/office/officeart/2005/8/layout/list1"/>
    <dgm:cxn modelId="{05D733F1-DBF6-40DD-87DC-894FCA543907}" type="presOf" srcId="{7F86CB8D-CA3F-4E58-9448-92CB9AECC7C7}" destId="{73F99428-E597-4E41-8461-8B01DB9ACA4D}" srcOrd="0" destOrd="0" presId="urn:microsoft.com/office/officeart/2005/8/layout/list1"/>
    <dgm:cxn modelId="{674DCA1F-7869-4310-BA84-40EA385CCD93}" srcId="{C29D27B1-7995-4060-97F8-8005EBBD4C1A}" destId="{9977C408-24DC-4974-977B-9DE0123907DF}" srcOrd="2" destOrd="0" parTransId="{897ED856-2046-408F-B2A8-419B91C19820}" sibTransId="{06FAD999-0ED0-4118-AFE9-FF0BE2BB01CA}"/>
    <dgm:cxn modelId="{4CB42A1E-AC45-4808-A3BA-11D09AF12B10}" type="presOf" srcId="{65F3A255-E138-4341-B8EF-F1B6F6A92EE8}" destId="{9FC0CA84-BECF-4BF3-A4E7-F3C884A0DDCF}" srcOrd="1" destOrd="0" presId="urn:microsoft.com/office/officeart/2005/8/layout/list1"/>
    <dgm:cxn modelId="{9FF02666-6476-47A1-925E-3692495ABCE8}" type="presOf" srcId="{5635656C-BA4A-4D64-B378-6ABF30340390}" destId="{07871125-D966-4DE9-9A72-7FA7DD4A2E67}" srcOrd="0" destOrd="0" presId="urn:microsoft.com/office/officeart/2005/8/layout/list1"/>
    <dgm:cxn modelId="{2998A1BC-17E8-45AA-B2EF-C2C2880DDC81}" srcId="{65F3A255-E138-4341-B8EF-F1B6F6A92EE8}" destId="{CEDFD246-FF75-4277-8F64-345F92CF4685}" srcOrd="0" destOrd="0" parTransId="{0E6EC4EF-C53C-4687-AF41-A2B667B3AE5E}" sibTransId="{77A54827-CEA6-407B-96F5-836ACB26EFE2}"/>
    <dgm:cxn modelId="{662D22A3-5944-4000-AA82-C031576D40AB}" srcId="{C29D27B1-7995-4060-97F8-8005EBBD4C1A}" destId="{5635656C-BA4A-4D64-B378-6ABF30340390}" srcOrd="3" destOrd="0" parTransId="{3C1CE2AD-E947-4C91-A8F0-436D6C101DF8}" sibTransId="{A91C971D-CBB5-48A3-8F43-97F8450421FE}"/>
    <dgm:cxn modelId="{D4F7F3B5-74B4-4A11-BB06-984EBFEC6034}" type="presOf" srcId="{65F3A255-E138-4341-B8EF-F1B6F6A92EE8}" destId="{23CC93C2-5023-4F97-A287-120F051A32EB}" srcOrd="0" destOrd="0" presId="urn:microsoft.com/office/officeart/2005/8/layout/list1"/>
    <dgm:cxn modelId="{4A0FD3C8-7CED-4D02-9CC6-FF9F07102AF0}" type="presOf" srcId="{62ABD1DA-A168-4CFE-B5F0-0D9304ECBDC3}" destId="{D978681B-6320-4EE9-8ED7-E0A3DD193009}" srcOrd="0" destOrd="0" presId="urn:microsoft.com/office/officeart/2005/8/layout/list1"/>
    <dgm:cxn modelId="{A56CB81F-CD32-438B-AFF0-A9A565F0E5B6}" type="presOf" srcId="{9977C408-24DC-4974-977B-9DE0123907DF}" destId="{E3912B55-B579-49DD-9E63-40564BFACF6A}" srcOrd="0" destOrd="0" presId="urn:microsoft.com/office/officeart/2005/8/layout/list1"/>
    <dgm:cxn modelId="{03D76D0B-8DE3-499D-B3AB-EFFED606D64A}" srcId="{C29D27B1-7995-4060-97F8-8005EBBD4C1A}" destId="{65F3A255-E138-4341-B8EF-F1B6F6A92EE8}" srcOrd="1" destOrd="0" parTransId="{8DF466D1-76D4-47B1-AA45-9B6D7A60FFCD}" sibTransId="{FFDADFF6-A193-4D90-A151-878B245E5B1C}"/>
    <dgm:cxn modelId="{C516FBA9-5A98-4ABE-9988-A253E2403B5C}" type="presOf" srcId="{62ABD1DA-A168-4CFE-B5F0-0D9304ECBDC3}" destId="{C5306877-2988-436D-8F21-A47114C958BF}" srcOrd="1" destOrd="0" presId="urn:microsoft.com/office/officeart/2005/8/layout/list1"/>
    <dgm:cxn modelId="{AEBF1286-2224-40DF-8BED-8109F96534B3}" srcId="{62ABD1DA-A168-4CFE-B5F0-0D9304ECBDC3}" destId="{7F86CB8D-CA3F-4E58-9448-92CB9AECC7C7}" srcOrd="0" destOrd="0" parTransId="{B1F1C6D7-6891-442E-A6A7-CA2FAA5C0C25}" sibTransId="{CE278875-4B8D-486F-8323-249334795312}"/>
    <dgm:cxn modelId="{5BF5B12E-4274-478C-A2C9-480DE182CD67}" type="presOf" srcId="{C29D27B1-7995-4060-97F8-8005EBBD4C1A}" destId="{FE097832-0302-4354-A916-876A977BBC07}" srcOrd="0" destOrd="0" presId="urn:microsoft.com/office/officeart/2005/8/layout/list1"/>
    <dgm:cxn modelId="{7CEECEB9-4F65-40CE-B113-9A085DA24AB3}" srcId="{5635656C-BA4A-4D64-B378-6ABF30340390}" destId="{8ACC6C25-2E3F-4111-B079-7C328AE4D9CC}" srcOrd="0" destOrd="0" parTransId="{070F5D4E-38BD-4B4D-8D87-55A37A65046D}" sibTransId="{F6DB28A6-BC33-44DA-99DF-7AE2DEE9E7BC}"/>
    <dgm:cxn modelId="{B1328790-688F-4A8B-825F-6B38E7DD5346}" type="presOf" srcId="{9977C408-24DC-4974-977B-9DE0123907DF}" destId="{7E4895DB-C88C-4B81-826E-93F8CBDC7574}" srcOrd="1" destOrd="0" presId="urn:microsoft.com/office/officeart/2005/8/layout/list1"/>
    <dgm:cxn modelId="{886A4A1F-3A48-4699-9DAE-5463B48CFCEE}" type="presOf" srcId="{8ACC6C25-2E3F-4111-B079-7C328AE4D9CC}" destId="{F4F97DEC-B4EB-49CF-8221-DF8EBBE807A7}" srcOrd="0" destOrd="0" presId="urn:microsoft.com/office/officeart/2005/8/layout/list1"/>
    <dgm:cxn modelId="{8C856993-D2AA-4CA6-99B6-CC443168BFAD}" type="presOf" srcId="{7EE5A5B5-6255-44E0-A3CB-8D5E7EE04255}" destId="{268087B0-DE73-4AAF-A94E-55C970F14F1E}" srcOrd="0" destOrd="0" presId="urn:microsoft.com/office/officeart/2005/8/layout/list1"/>
    <dgm:cxn modelId="{503E0286-3FFD-4721-B646-B6CC3AF54C80}" type="presOf" srcId="{5635656C-BA4A-4D64-B378-6ABF30340390}" destId="{904AA005-7ACE-4FDC-9A13-40F53A20C706}" srcOrd="1" destOrd="0" presId="urn:microsoft.com/office/officeart/2005/8/layout/list1"/>
    <dgm:cxn modelId="{3BF7A8A3-9ACB-4399-AA26-E9E83B2B6FBF}" srcId="{9977C408-24DC-4974-977B-9DE0123907DF}" destId="{7EE5A5B5-6255-44E0-A3CB-8D5E7EE04255}" srcOrd="0" destOrd="0" parTransId="{CD9479BB-B9D8-4865-A1D2-7EFDA7195F2C}" sibTransId="{C939D1C8-CEEE-4572-B474-D96138A3840E}"/>
    <dgm:cxn modelId="{22A2D831-1BD3-43E4-AE95-DAEA37343760}" type="presParOf" srcId="{FE097832-0302-4354-A916-876A977BBC07}" destId="{6D57A964-71AF-4ED0-B01A-A996EA915961}" srcOrd="0" destOrd="0" presId="urn:microsoft.com/office/officeart/2005/8/layout/list1"/>
    <dgm:cxn modelId="{0C8064FE-4C11-41F9-9C12-790799172252}" type="presParOf" srcId="{6D57A964-71AF-4ED0-B01A-A996EA915961}" destId="{D978681B-6320-4EE9-8ED7-E0A3DD193009}" srcOrd="0" destOrd="0" presId="urn:microsoft.com/office/officeart/2005/8/layout/list1"/>
    <dgm:cxn modelId="{2B6648AB-2D84-422A-BFB4-A84B0E43E161}" type="presParOf" srcId="{6D57A964-71AF-4ED0-B01A-A996EA915961}" destId="{C5306877-2988-436D-8F21-A47114C958BF}" srcOrd="1" destOrd="0" presId="urn:microsoft.com/office/officeart/2005/8/layout/list1"/>
    <dgm:cxn modelId="{673D3A5B-C559-46E7-8EBD-010C909E9224}" type="presParOf" srcId="{FE097832-0302-4354-A916-876A977BBC07}" destId="{C7148A80-3E4F-474F-9295-8C3789714826}" srcOrd="1" destOrd="0" presId="urn:microsoft.com/office/officeart/2005/8/layout/list1"/>
    <dgm:cxn modelId="{4B67F096-DD82-41B2-9344-7EA5DD43645F}" type="presParOf" srcId="{FE097832-0302-4354-A916-876A977BBC07}" destId="{73F99428-E597-4E41-8461-8B01DB9ACA4D}" srcOrd="2" destOrd="0" presId="urn:microsoft.com/office/officeart/2005/8/layout/list1"/>
    <dgm:cxn modelId="{98DC5BA4-1BFC-4775-BDAA-DDF1DE4FD68B}" type="presParOf" srcId="{FE097832-0302-4354-A916-876A977BBC07}" destId="{1C52A01A-94AA-4914-A960-C49E3D6369D7}" srcOrd="3" destOrd="0" presId="urn:microsoft.com/office/officeart/2005/8/layout/list1"/>
    <dgm:cxn modelId="{237D0916-6A0F-405B-A233-A65612F497BB}" type="presParOf" srcId="{FE097832-0302-4354-A916-876A977BBC07}" destId="{B2C1DC36-1898-41C7-910A-65EB38A7A467}" srcOrd="4" destOrd="0" presId="urn:microsoft.com/office/officeart/2005/8/layout/list1"/>
    <dgm:cxn modelId="{88019774-59BB-4573-9DA8-784C51B9E5C0}" type="presParOf" srcId="{B2C1DC36-1898-41C7-910A-65EB38A7A467}" destId="{23CC93C2-5023-4F97-A287-120F051A32EB}" srcOrd="0" destOrd="0" presId="urn:microsoft.com/office/officeart/2005/8/layout/list1"/>
    <dgm:cxn modelId="{E6D54CB9-87D6-46F3-A036-CD07F34C3BC5}" type="presParOf" srcId="{B2C1DC36-1898-41C7-910A-65EB38A7A467}" destId="{9FC0CA84-BECF-4BF3-A4E7-F3C884A0DDCF}" srcOrd="1" destOrd="0" presId="urn:microsoft.com/office/officeart/2005/8/layout/list1"/>
    <dgm:cxn modelId="{741EC053-5EDC-41B6-986A-9698D1C4DAEF}" type="presParOf" srcId="{FE097832-0302-4354-A916-876A977BBC07}" destId="{CC1666F0-E180-41EE-BBA4-4EF4CFF53EA9}" srcOrd="5" destOrd="0" presId="urn:microsoft.com/office/officeart/2005/8/layout/list1"/>
    <dgm:cxn modelId="{0D73AD08-20AF-4572-99A6-53E2EA76B7B0}" type="presParOf" srcId="{FE097832-0302-4354-A916-876A977BBC07}" destId="{DDD0125B-CCC8-4A51-A99B-A931DBDEA93E}" srcOrd="6" destOrd="0" presId="urn:microsoft.com/office/officeart/2005/8/layout/list1"/>
    <dgm:cxn modelId="{3CD74699-64AE-4A3B-B894-BF0B59C8C38B}" type="presParOf" srcId="{FE097832-0302-4354-A916-876A977BBC07}" destId="{AE490D94-CAF0-4D36-962A-5F013E939AE1}" srcOrd="7" destOrd="0" presId="urn:microsoft.com/office/officeart/2005/8/layout/list1"/>
    <dgm:cxn modelId="{5FC80F8C-5D24-473D-B9B3-04C18B212DC1}" type="presParOf" srcId="{FE097832-0302-4354-A916-876A977BBC07}" destId="{FD5E0B43-EE41-41D5-BB2A-0F5EDB05B0D5}" srcOrd="8" destOrd="0" presId="urn:microsoft.com/office/officeart/2005/8/layout/list1"/>
    <dgm:cxn modelId="{36912316-D086-4250-8628-8664A85D373B}" type="presParOf" srcId="{FD5E0B43-EE41-41D5-BB2A-0F5EDB05B0D5}" destId="{E3912B55-B579-49DD-9E63-40564BFACF6A}" srcOrd="0" destOrd="0" presId="urn:microsoft.com/office/officeart/2005/8/layout/list1"/>
    <dgm:cxn modelId="{2481E74E-6677-4299-AE59-63BE9EA79010}" type="presParOf" srcId="{FD5E0B43-EE41-41D5-BB2A-0F5EDB05B0D5}" destId="{7E4895DB-C88C-4B81-826E-93F8CBDC7574}" srcOrd="1" destOrd="0" presId="urn:microsoft.com/office/officeart/2005/8/layout/list1"/>
    <dgm:cxn modelId="{F4A77ADF-D9DC-49A8-9D33-CC116AD23088}" type="presParOf" srcId="{FE097832-0302-4354-A916-876A977BBC07}" destId="{0BEC722F-68D0-46DB-992A-5D260BD2F6A2}" srcOrd="9" destOrd="0" presId="urn:microsoft.com/office/officeart/2005/8/layout/list1"/>
    <dgm:cxn modelId="{B1DD2E0E-58EA-4BDC-B70D-9B42FBD4B363}" type="presParOf" srcId="{FE097832-0302-4354-A916-876A977BBC07}" destId="{268087B0-DE73-4AAF-A94E-55C970F14F1E}" srcOrd="10" destOrd="0" presId="urn:microsoft.com/office/officeart/2005/8/layout/list1"/>
    <dgm:cxn modelId="{2DAE0EC4-8F32-4590-8EDC-7B29BB9D9629}" type="presParOf" srcId="{FE097832-0302-4354-A916-876A977BBC07}" destId="{E94811FD-1831-4ED2-A66A-270E7B463B34}" srcOrd="11" destOrd="0" presId="urn:microsoft.com/office/officeart/2005/8/layout/list1"/>
    <dgm:cxn modelId="{9D5EFE3D-D2F4-42A5-A9E7-12F3CCAE4CC1}" type="presParOf" srcId="{FE097832-0302-4354-A916-876A977BBC07}" destId="{0C8B0F24-5E98-4408-8D58-9D18537A5C78}" srcOrd="12" destOrd="0" presId="urn:microsoft.com/office/officeart/2005/8/layout/list1"/>
    <dgm:cxn modelId="{AD08C35F-EBD4-4C6C-849B-4DBCEEE2572F}" type="presParOf" srcId="{0C8B0F24-5E98-4408-8D58-9D18537A5C78}" destId="{07871125-D966-4DE9-9A72-7FA7DD4A2E67}" srcOrd="0" destOrd="0" presId="urn:microsoft.com/office/officeart/2005/8/layout/list1"/>
    <dgm:cxn modelId="{D101941D-F1AA-4BAF-AFBC-F4592E72F900}" type="presParOf" srcId="{0C8B0F24-5E98-4408-8D58-9D18537A5C78}" destId="{904AA005-7ACE-4FDC-9A13-40F53A20C706}" srcOrd="1" destOrd="0" presId="urn:microsoft.com/office/officeart/2005/8/layout/list1"/>
    <dgm:cxn modelId="{55707F6C-0F62-4B1A-AFB2-F687946A1679}" type="presParOf" srcId="{FE097832-0302-4354-A916-876A977BBC07}" destId="{C577224E-94DE-4954-8560-F55E771B8BFE}" srcOrd="13" destOrd="0" presId="urn:microsoft.com/office/officeart/2005/8/layout/list1"/>
    <dgm:cxn modelId="{1B12C08D-64F7-4070-B675-A57346A3D155}" type="presParOf" srcId="{FE097832-0302-4354-A916-876A977BBC07}" destId="{F4F97DEC-B4EB-49CF-8221-DF8EBBE807A7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5.xml><?xml version="1.0" encoding="utf-8"?>
<dgm:dataModel xmlns:dgm="http://schemas.openxmlformats.org/drawingml/2006/diagram" xmlns:a="http://schemas.openxmlformats.org/drawingml/2006/main">
  <dgm:ptLst>
    <dgm:pt modelId="{C29D27B1-7995-4060-97F8-8005EBBD4C1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63CAC02-8117-489C-B286-61D9D1793354}">
      <dgm:prSet custT="1"/>
      <dgm:spPr/>
      <dgm:t>
        <a:bodyPr/>
        <a:lstStyle/>
        <a:p>
          <a:r>
            <a:rPr lang="en-US" altLang="zh-CN" sz="2800" dirty="0" smtClean="0">
              <a:solidFill>
                <a:srgbClr val="00B0F0"/>
              </a:solidFill>
              <a:latin typeface="Kristen ITC" pitchFamily="66" charset="0"/>
            </a:rPr>
            <a:t>PTR</a:t>
          </a:r>
          <a:r>
            <a:rPr lang="zh-CN" altLang="en-US" sz="2800" dirty="0" smtClean="0"/>
            <a:t>：</a:t>
          </a:r>
          <a:r>
            <a:rPr lang="en-US" sz="2800" dirty="0" smtClean="0"/>
            <a:t>an IP address to a domain name</a:t>
          </a:r>
          <a:endParaRPr lang="en-US" altLang="zh-CN" sz="2800" dirty="0" smtClean="0"/>
        </a:p>
      </dgm:t>
    </dgm:pt>
    <dgm:pt modelId="{43234C7C-53FB-403E-8677-F61FECD7B89D}" type="parTrans" cxnId="{4ED4006A-EA7A-483F-946D-16B13C05AE90}">
      <dgm:prSet/>
      <dgm:spPr/>
      <dgm:t>
        <a:bodyPr/>
        <a:lstStyle/>
        <a:p>
          <a:endParaRPr lang="zh-CN" altLang="en-US"/>
        </a:p>
      </dgm:t>
    </dgm:pt>
    <dgm:pt modelId="{8862E397-2F29-4722-A504-C57269A3FA9F}" type="sibTrans" cxnId="{4ED4006A-EA7A-483F-946D-16B13C05AE90}">
      <dgm:prSet/>
      <dgm:spPr/>
      <dgm:t>
        <a:bodyPr/>
        <a:lstStyle/>
        <a:p>
          <a:endParaRPr lang="zh-CN" altLang="en-US"/>
        </a:p>
      </dgm:t>
    </dgm:pt>
    <dgm:pt modelId="{8A621B98-D9C3-4729-857E-BFF8BF666487}">
      <dgm:prSet custT="1"/>
      <dgm:spPr/>
      <dgm:t>
        <a:bodyPr/>
        <a:lstStyle/>
        <a:p>
          <a:r>
            <a:rPr lang="en-US" altLang="zh-CN" sz="2800" dirty="0" smtClean="0">
              <a:solidFill>
                <a:srgbClr val="00B0F0"/>
              </a:solidFill>
              <a:latin typeface="Comic Sans MS" pitchFamily="66" charset="0"/>
            </a:rPr>
            <a:t>CNAME</a:t>
          </a:r>
          <a:r>
            <a:rPr lang="zh-CN" altLang="en-US" sz="2800" dirty="0" smtClean="0"/>
            <a:t>：</a:t>
          </a:r>
          <a:r>
            <a:rPr lang="en-US" altLang="zh-CN" sz="2800" dirty="0" err="1" smtClean="0"/>
            <a:t>Canoncal</a:t>
          </a:r>
          <a:r>
            <a:rPr lang="en-US" altLang="zh-CN" sz="2800" dirty="0" smtClean="0"/>
            <a:t> name</a:t>
          </a:r>
        </a:p>
      </dgm:t>
    </dgm:pt>
    <dgm:pt modelId="{1709BFAE-A051-4702-8C6D-01071FE1FBDA}" type="parTrans" cxnId="{ADA81A47-8870-47AB-AF12-49F4D039EF69}">
      <dgm:prSet/>
      <dgm:spPr/>
      <dgm:t>
        <a:bodyPr/>
        <a:lstStyle/>
        <a:p>
          <a:endParaRPr lang="zh-CN" altLang="en-US"/>
        </a:p>
      </dgm:t>
    </dgm:pt>
    <dgm:pt modelId="{CF68690E-EFA2-40E1-931A-9671BEE1DD2E}" type="sibTrans" cxnId="{ADA81A47-8870-47AB-AF12-49F4D039EF69}">
      <dgm:prSet/>
      <dgm:spPr/>
      <dgm:t>
        <a:bodyPr/>
        <a:lstStyle/>
        <a:p>
          <a:endParaRPr lang="zh-CN" altLang="en-US"/>
        </a:p>
      </dgm:t>
    </dgm:pt>
    <dgm:pt modelId="{144747D8-C244-4A0A-AACB-143BC4640FF7}">
      <dgm:prSet custT="1"/>
      <dgm:spPr/>
      <dgm:t>
        <a:bodyPr/>
        <a:lstStyle/>
        <a:p>
          <a:r>
            <a:rPr lang="en-US" altLang="zh-CN" sz="2800" dirty="0" smtClean="0"/>
            <a:t>20   IN  PTR  mail.twnic.net.tw.</a:t>
          </a:r>
        </a:p>
      </dgm:t>
    </dgm:pt>
    <dgm:pt modelId="{3BDCF93E-98C3-4F6A-B49E-9CDE848D1BA5}" type="parTrans" cxnId="{57C35EBC-4785-4832-BCB0-993F12CC50AD}">
      <dgm:prSet/>
      <dgm:spPr/>
      <dgm:t>
        <a:bodyPr/>
        <a:lstStyle/>
        <a:p>
          <a:endParaRPr lang="zh-CN" altLang="en-US"/>
        </a:p>
      </dgm:t>
    </dgm:pt>
    <dgm:pt modelId="{270B27C5-72DD-4842-BFE7-4F130A0FE0AB}" type="sibTrans" cxnId="{57C35EBC-4785-4832-BCB0-993F12CC50AD}">
      <dgm:prSet/>
      <dgm:spPr/>
      <dgm:t>
        <a:bodyPr/>
        <a:lstStyle/>
        <a:p>
          <a:endParaRPr lang="zh-CN" altLang="en-US"/>
        </a:p>
      </dgm:t>
    </dgm:pt>
    <dgm:pt modelId="{FB59AF8A-EA65-4B1F-A591-12219B199465}">
      <dgm:prSet custT="1"/>
      <dgm:spPr/>
      <dgm:t>
        <a:bodyPr/>
        <a:lstStyle/>
        <a:p>
          <a:r>
            <a:rPr lang="en-US" altLang="zh-CN" sz="2800" dirty="0" smtClean="0"/>
            <a:t> www  IN  CNAME  mix</a:t>
          </a:r>
        </a:p>
      </dgm:t>
    </dgm:pt>
    <dgm:pt modelId="{A0B0CE34-FA0E-4AC6-A29B-74CCECC66236}" type="parTrans" cxnId="{AD4352E8-641A-4865-95BD-95252EB8E287}">
      <dgm:prSet/>
      <dgm:spPr/>
      <dgm:t>
        <a:bodyPr/>
        <a:lstStyle/>
        <a:p>
          <a:endParaRPr lang="zh-CN" altLang="en-US"/>
        </a:p>
      </dgm:t>
    </dgm:pt>
    <dgm:pt modelId="{23B0CD9F-1B33-417B-AD84-B3308038EA36}" type="sibTrans" cxnId="{AD4352E8-641A-4865-95BD-95252EB8E287}">
      <dgm:prSet/>
      <dgm:spPr/>
      <dgm:t>
        <a:bodyPr/>
        <a:lstStyle/>
        <a:p>
          <a:endParaRPr lang="zh-CN" altLang="en-US"/>
        </a:p>
      </dgm:t>
    </dgm:pt>
    <dgm:pt modelId="{F8FBFC35-195C-499F-B318-0100D71CDAB0}">
      <dgm:prSet custT="1"/>
      <dgm:spPr/>
      <dgm:t>
        <a:bodyPr/>
        <a:lstStyle/>
        <a:p>
          <a:pPr rtl="0"/>
          <a:r>
            <a:rPr lang="en-US" altLang="zh-CN" sz="2800" dirty="0" smtClean="0"/>
            <a:t>Learning website</a:t>
          </a:r>
        </a:p>
      </dgm:t>
    </dgm:pt>
    <dgm:pt modelId="{DF8F3FC3-61D7-4384-9A30-C8CBB2BD62CF}" type="parTrans" cxnId="{0067E5A0-ADE1-472C-8DCA-3342AAE9AE37}">
      <dgm:prSet/>
      <dgm:spPr/>
      <dgm:t>
        <a:bodyPr/>
        <a:lstStyle/>
        <a:p>
          <a:endParaRPr lang="zh-CN" altLang="en-US"/>
        </a:p>
      </dgm:t>
    </dgm:pt>
    <dgm:pt modelId="{F08E6818-5E64-41B2-8176-421FD08EC3D6}" type="sibTrans" cxnId="{0067E5A0-ADE1-472C-8DCA-3342AAE9AE37}">
      <dgm:prSet/>
      <dgm:spPr/>
      <dgm:t>
        <a:bodyPr/>
        <a:lstStyle/>
        <a:p>
          <a:endParaRPr lang="zh-CN" altLang="en-US"/>
        </a:p>
      </dgm:t>
    </dgm:pt>
    <dgm:pt modelId="{582B7C03-033B-4856-92D1-C6D9BADF797D}">
      <dgm:prSet custT="1"/>
      <dgm:spPr/>
      <dgm:t>
        <a:bodyPr/>
        <a:lstStyle/>
        <a:p>
          <a:r>
            <a:rPr lang="en-US" sz="2800" b="1" dirty="0" smtClean="0"/>
            <a:t>http://dns-learning.twnic.net.tw/bind/intro</a:t>
          </a:r>
          <a:r>
            <a:rPr lang="en-US" altLang="zh-CN" sz="2800" b="1" dirty="0" smtClean="0"/>
            <a:t>1</a:t>
          </a:r>
          <a:r>
            <a:rPr lang="en-US" sz="2800" b="1" dirty="0" smtClean="0"/>
            <a:t>.html</a:t>
          </a:r>
          <a:endParaRPr lang="zh-CN" sz="2800" dirty="0"/>
        </a:p>
      </dgm:t>
    </dgm:pt>
    <dgm:pt modelId="{2A3B1CF9-DE05-438D-A3AF-40F000CE35A3}" type="parTrans" cxnId="{DCFEE1FF-672A-4ADB-BCE8-52737B5E71FD}">
      <dgm:prSet/>
      <dgm:spPr/>
      <dgm:t>
        <a:bodyPr/>
        <a:lstStyle/>
        <a:p>
          <a:endParaRPr lang="zh-CN" altLang="en-US"/>
        </a:p>
      </dgm:t>
    </dgm:pt>
    <dgm:pt modelId="{8999A18D-DF37-431B-B9CE-0A0C9A2DCBE0}" type="sibTrans" cxnId="{DCFEE1FF-672A-4ADB-BCE8-52737B5E71FD}">
      <dgm:prSet/>
      <dgm:spPr/>
      <dgm:t>
        <a:bodyPr/>
        <a:lstStyle/>
        <a:p>
          <a:endParaRPr lang="zh-CN" altLang="en-US"/>
        </a:p>
      </dgm:t>
    </dgm:pt>
    <dgm:pt modelId="{D4D54BE8-8307-4F42-8913-F07E10B96AC5}">
      <dgm:prSet custT="1"/>
      <dgm:spPr/>
      <dgm:t>
        <a:bodyPr/>
        <a:lstStyle/>
        <a:p>
          <a:r>
            <a:rPr lang="en-US" altLang="zh-CN" sz="2800" dirty="0" smtClean="0">
              <a:solidFill>
                <a:srgbClr val="00B0F0"/>
              </a:solidFill>
              <a:latin typeface="Comic Sans MS" pitchFamily="66" charset="0"/>
            </a:rPr>
            <a:t>AAAA</a:t>
          </a:r>
          <a:r>
            <a:rPr lang="zh-CN" altLang="en-US" sz="2800" dirty="0" smtClean="0"/>
            <a:t>：</a:t>
          </a:r>
          <a:r>
            <a:rPr lang="en-US" altLang="zh-CN" sz="2800" dirty="0" smtClean="0"/>
            <a:t>a</a:t>
          </a:r>
          <a:r>
            <a:rPr lang="en-US" sz="2800" dirty="0" smtClean="0"/>
            <a:t> domain name to an IPv6 address</a:t>
          </a:r>
          <a:endParaRPr lang="en-US" altLang="zh-CN" sz="2800" dirty="0" smtClean="0"/>
        </a:p>
      </dgm:t>
    </dgm:pt>
    <dgm:pt modelId="{DED8EE9E-3AB0-452F-8C21-012CFB67C39F}" type="parTrans" cxnId="{EE52E732-772F-40BF-9EB5-412D50D85FF1}">
      <dgm:prSet/>
      <dgm:spPr/>
      <dgm:t>
        <a:bodyPr/>
        <a:lstStyle/>
        <a:p>
          <a:endParaRPr lang="zh-CN" altLang="en-US"/>
        </a:p>
      </dgm:t>
    </dgm:pt>
    <dgm:pt modelId="{126B78C9-850A-4945-B204-AAFBE1474119}" type="sibTrans" cxnId="{EE52E732-772F-40BF-9EB5-412D50D85FF1}">
      <dgm:prSet/>
      <dgm:spPr/>
      <dgm:t>
        <a:bodyPr/>
        <a:lstStyle/>
        <a:p>
          <a:endParaRPr lang="zh-CN" altLang="en-US"/>
        </a:p>
      </dgm:t>
    </dgm:pt>
    <dgm:pt modelId="{955D2340-1381-45AB-A19A-E92EA6970402}">
      <dgm:prSet custT="1"/>
      <dgm:spPr/>
      <dgm:t>
        <a:bodyPr/>
        <a:lstStyle/>
        <a:p>
          <a:r>
            <a:rPr lang="en-US" altLang="zh-CN" sz="2800" dirty="0" smtClean="0"/>
            <a:t>server  IN  A  140.123.102.10</a:t>
          </a:r>
        </a:p>
      </dgm:t>
    </dgm:pt>
    <dgm:pt modelId="{FB20B34A-99A3-44BD-8999-6D3490FC29F1}" type="parTrans" cxnId="{C4525A02-5545-4346-8997-A231D0A2545B}">
      <dgm:prSet/>
      <dgm:spPr/>
      <dgm:t>
        <a:bodyPr/>
        <a:lstStyle/>
        <a:p>
          <a:endParaRPr lang="zh-CN" altLang="en-US"/>
        </a:p>
      </dgm:t>
    </dgm:pt>
    <dgm:pt modelId="{8B77B843-5574-43A9-8360-7E54D4816FAC}" type="sibTrans" cxnId="{C4525A02-5545-4346-8997-A231D0A2545B}">
      <dgm:prSet/>
      <dgm:spPr/>
      <dgm:t>
        <a:bodyPr/>
        <a:lstStyle/>
        <a:p>
          <a:endParaRPr lang="zh-CN" altLang="en-US"/>
        </a:p>
      </dgm:t>
    </dgm:pt>
    <dgm:pt modelId="{FE097832-0302-4354-A916-876A977BBC07}" type="pres">
      <dgm:prSet presAssocID="{C29D27B1-7995-4060-97F8-8005EBBD4C1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36C1537-0F06-4FCE-ABD5-DF5AA3519C54}" type="pres">
      <dgm:prSet presAssocID="{D4D54BE8-8307-4F42-8913-F07E10B96AC5}" presName="parentLin" presStyleCnt="0"/>
      <dgm:spPr/>
    </dgm:pt>
    <dgm:pt modelId="{AE8CECCD-CA10-4459-9CEC-73EE3510F434}" type="pres">
      <dgm:prSet presAssocID="{D4D54BE8-8307-4F42-8913-F07E10B96AC5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1A52A761-200F-4013-8F21-60B9237DAE74}" type="pres">
      <dgm:prSet presAssocID="{D4D54BE8-8307-4F42-8913-F07E10B96AC5}" presName="parentText" presStyleLbl="node1" presStyleIdx="0" presStyleCnt="4" custScaleX="141669" custScaleY="20281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0F4301B-7F5A-4E79-AE60-666C9C2077AA}" type="pres">
      <dgm:prSet presAssocID="{D4D54BE8-8307-4F42-8913-F07E10B96AC5}" presName="negativeSpace" presStyleCnt="0"/>
      <dgm:spPr/>
    </dgm:pt>
    <dgm:pt modelId="{A385C4B3-C3B2-4BF0-9EC6-FFE5989A12EB}" type="pres">
      <dgm:prSet presAssocID="{D4D54BE8-8307-4F42-8913-F07E10B96AC5}" presName="childText" presStyleLbl="conFgAcc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88782C4-15A5-404D-9ABA-7612C672DDEF}" type="pres">
      <dgm:prSet presAssocID="{126B78C9-850A-4945-B204-AAFBE1474119}" presName="spaceBetweenRectangles" presStyleCnt="0"/>
      <dgm:spPr/>
    </dgm:pt>
    <dgm:pt modelId="{6E24FA8C-BA69-4703-B5C5-E44F9A051D66}" type="pres">
      <dgm:prSet presAssocID="{563CAC02-8117-489C-B286-61D9D1793354}" presName="parentLin" presStyleCnt="0"/>
      <dgm:spPr/>
    </dgm:pt>
    <dgm:pt modelId="{317F84B9-BDF2-4153-A614-4B352002EDDF}" type="pres">
      <dgm:prSet presAssocID="{563CAC02-8117-489C-B286-61D9D1793354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72E4301D-9732-4569-A8E5-F5D67DEC299E}" type="pres">
      <dgm:prSet presAssocID="{563CAC02-8117-489C-B286-61D9D1793354}" presName="parentText" presStyleLbl="node1" presStyleIdx="1" presStyleCnt="4" custScaleX="13498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BF31BA-62C4-47CA-BBE1-19AA125BA76C}" type="pres">
      <dgm:prSet presAssocID="{563CAC02-8117-489C-B286-61D9D1793354}" presName="negativeSpace" presStyleCnt="0"/>
      <dgm:spPr/>
    </dgm:pt>
    <dgm:pt modelId="{4A3188CC-521F-416B-81E3-E6EC7CED570B}" type="pres">
      <dgm:prSet presAssocID="{563CAC02-8117-489C-B286-61D9D1793354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5C54FD1-88E7-4E3C-A261-46E7D1690544}" type="pres">
      <dgm:prSet presAssocID="{8862E397-2F29-4722-A504-C57269A3FA9F}" presName="spaceBetweenRectangles" presStyleCnt="0"/>
      <dgm:spPr/>
    </dgm:pt>
    <dgm:pt modelId="{57C11227-0227-41F0-B711-7CF93C705EB8}" type="pres">
      <dgm:prSet presAssocID="{8A621B98-D9C3-4729-857E-BFF8BF666487}" presName="parentLin" presStyleCnt="0"/>
      <dgm:spPr/>
    </dgm:pt>
    <dgm:pt modelId="{EE030C8C-38A7-485E-940F-5BE0D4F048DD}" type="pres">
      <dgm:prSet presAssocID="{8A621B98-D9C3-4729-857E-BFF8BF666487}" presName="parentLeftMargin" presStyleLbl="node1" presStyleIdx="1" presStyleCnt="4"/>
      <dgm:spPr/>
      <dgm:t>
        <a:bodyPr/>
        <a:lstStyle/>
        <a:p>
          <a:endParaRPr lang="zh-CN" altLang="en-US"/>
        </a:p>
      </dgm:t>
    </dgm:pt>
    <dgm:pt modelId="{F3186A90-63EA-4933-94AD-F8D05CA9EFD2}" type="pres">
      <dgm:prSet presAssocID="{8A621B98-D9C3-4729-857E-BFF8BF666487}" presName="parentText" presStyleLbl="node1" presStyleIdx="2" presStyleCnt="4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9ACDF03-479D-4C29-94DF-16E9F031CAC7}" type="pres">
      <dgm:prSet presAssocID="{8A621B98-D9C3-4729-857E-BFF8BF666487}" presName="negativeSpace" presStyleCnt="0"/>
      <dgm:spPr/>
    </dgm:pt>
    <dgm:pt modelId="{C206017F-37B1-44A7-9D6A-9A9ED3F6904B}" type="pres">
      <dgm:prSet presAssocID="{8A621B98-D9C3-4729-857E-BFF8BF666487}" presName="childText" presStyleLbl="conFgAcc1" presStyleIdx="2" presStyleCnt="4" custLinFactNeighborX="-812" custLinFactNeighborY="5948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2B39505-71AE-410B-9B33-626B5C642A1F}" type="pres">
      <dgm:prSet presAssocID="{CF68690E-EFA2-40E1-931A-9671BEE1DD2E}" presName="spaceBetweenRectangles" presStyleCnt="0"/>
      <dgm:spPr/>
    </dgm:pt>
    <dgm:pt modelId="{9975A796-8726-4E5F-AF5A-72A6B334E7CF}" type="pres">
      <dgm:prSet presAssocID="{F8FBFC35-195C-499F-B318-0100D71CDAB0}" presName="parentLin" presStyleCnt="0"/>
      <dgm:spPr/>
    </dgm:pt>
    <dgm:pt modelId="{C2D482C7-F076-4A72-B5F9-B3C42F599253}" type="pres">
      <dgm:prSet presAssocID="{F8FBFC35-195C-499F-B318-0100D71CDAB0}" presName="parentLeftMargin" presStyleLbl="node1" presStyleIdx="2" presStyleCnt="4"/>
      <dgm:spPr/>
      <dgm:t>
        <a:bodyPr/>
        <a:lstStyle/>
        <a:p>
          <a:endParaRPr lang="zh-CN" altLang="en-US"/>
        </a:p>
      </dgm:t>
    </dgm:pt>
    <dgm:pt modelId="{1920DB1F-C593-461F-9F7B-D2523E888CBA}" type="pres">
      <dgm:prSet presAssocID="{F8FBFC35-195C-499F-B318-0100D71CDAB0}" presName="parentText" presStyleLbl="node1" presStyleIdx="3" presStyleCnt="4" custScaleX="129813" custScaleY="8027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CE69A8C-EC64-4714-BB63-A565E8C15F37}" type="pres">
      <dgm:prSet presAssocID="{F8FBFC35-195C-499F-B318-0100D71CDAB0}" presName="negativeSpace" presStyleCnt="0"/>
      <dgm:spPr/>
    </dgm:pt>
    <dgm:pt modelId="{3AE10E42-ACF8-4795-B019-8C2173C9983B}" type="pres">
      <dgm:prSet presAssocID="{F8FBFC35-195C-499F-B318-0100D71CDAB0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F73DB0A-D21D-4BE1-95F6-664C13D66CA8}" type="presOf" srcId="{582B7C03-033B-4856-92D1-C6D9BADF797D}" destId="{3AE10E42-ACF8-4795-B019-8C2173C9983B}" srcOrd="0" destOrd="0" presId="urn:microsoft.com/office/officeart/2005/8/layout/list1"/>
    <dgm:cxn modelId="{C4525A02-5545-4346-8997-A231D0A2545B}" srcId="{D4D54BE8-8307-4F42-8913-F07E10B96AC5}" destId="{955D2340-1381-45AB-A19A-E92EA6970402}" srcOrd="0" destOrd="0" parTransId="{FB20B34A-99A3-44BD-8999-6D3490FC29F1}" sibTransId="{8B77B843-5574-43A9-8360-7E54D4816FAC}"/>
    <dgm:cxn modelId="{7B482630-BACD-4BC7-A09E-D676510AF57A}" type="presOf" srcId="{955D2340-1381-45AB-A19A-E92EA6970402}" destId="{A385C4B3-C3B2-4BF0-9EC6-FFE5989A12EB}" srcOrd="0" destOrd="0" presId="urn:microsoft.com/office/officeart/2005/8/layout/list1"/>
    <dgm:cxn modelId="{DCFEE1FF-672A-4ADB-BCE8-52737B5E71FD}" srcId="{F8FBFC35-195C-499F-B318-0100D71CDAB0}" destId="{582B7C03-033B-4856-92D1-C6D9BADF797D}" srcOrd="0" destOrd="0" parTransId="{2A3B1CF9-DE05-438D-A3AF-40F000CE35A3}" sibTransId="{8999A18D-DF37-431B-B9CE-0A0C9A2DCBE0}"/>
    <dgm:cxn modelId="{2F19B254-EE9E-4D9C-ACB9-C5B4C6839D41}" type="presOf" srcId="{F8FBFC35-195C-499F-B318-0100D71CDAB0}" destId="{1920DB1F-C593-461F-9F7B-D2523E888CBA}" srcOrd="1" destOrd="0" presId="urn:microsoft.com/office/officeart/2005/8/layout/list1"/>
    <dgm:cxn modelId="{3EE48D33-4BC7-4948-908B-D85172CFDFF8}" type="presOf" srcId="{144747D8-C244-4A0A-AACB-143BC4640FF7}" destId="{4A3188CC-521F-416B-81E3-E6EC7CED570B}" srcOrd="0" destOrd="0" presId="urn:microsoft.com/office/officeart/2005/8/layout/list1"/>
    <dgm:cxn modelId="{CE993EC2-0768-4A34-9953-9A3FA6A8A968}" type="presOf" srcId="{F8FBFC35-195C-499F-B318-0100D71CDAB0}" destId="{C2D482C7-F076-4A72-B5F9-B3C42F599253}" srcOrd="0" destOrd="0" presId="urn:microsoft.com/office/officeart/2005/8/layout/list1"/>
    <dgm:cxn modelId="{862F7065-2749-4EE8-831D-B5DD122CF7A9}" type="presOf" srcId="{8A621B98-D9C3-4729-857E-BFF8BF666487}" destId="{F3186A90-63EA-4933-94AD-F8D05CA9EFD2}" srcOrd="1" destOrd="0" presId="urn:microsoft.com/office/officeart/2005/8/layout/list1"/>
    <dgm:cxn modelId="{CDC27128-B806-4B67-8344-9ABA5E7783A2}" type="presOf" srcId="{D4D54BE8-8307-4F42-8913-F07E10B96AC5}" destId="{1A52A761-200F-4013-8F21-60B9237DAE74}" srcOrd="1" destOrd="0" presId="urn:microsoft.com/office/officeart/2005/8/layout/list1"/>
    <dgm:cxn modelId="{AD4352E8-641A-4865-95BD-95252EB8E287}" srcId="{8A621B98-D9C3-4729-857E-BFF8BF666487}" destId="{FB59AF8A-EA65-4B1F-A591-12219B199465}" srcOrd="0" destOrd="0" parTransId="{A0B0CE34-FA0E-4AC6-A29B-74CCECC66236}" sibTransId="{23B0CD9F-1B33-417B-AD84-B3308038EA36}"/>
    <dgm:cxn modelId="{0067E5A0-ADE1-472C-8DCA-3342AAE9AE37}" srcId="{C29D27B1-7995-4060-97F8-8005EBBD4C1A}" destId="{F8FBFC35-195C-499F-B318-0100D71CDAB0}" srcOrd="3" destOrd="0" parTransId="{DF8F3FC3-61D7-4384-9A30-C8CBB2BD62CF}" sibTransId="{F08E6818-5E64-41B2-8176-421FD08EC3D6}"/>
    <dgm:cxn modelId="{4ED4006A-EA7A-483F-946D-16B13C05AE90}" srcId="{C29D27B1-7995-4060-97F8-8005EBBD4C1A}" destId="{563CAC02-8117-489C-B286-61D9D1793354}" srcOrd="1" destOrd="0" parTransId="{43234C7C-53FB-403E-8677-F61FECD7B89D}" sibTransId="{8862E397-2F29-4722-A504-C57269A3FA9F}"/>
    <dgm:cxn modelId="{5BF5B12E-4274-478C-A2C9-480DE182CD67}" type="presOf" srcId="{C29D27B1-7995-4060-97F8-8005EBBD4C1A}" destId="{FE097832-0302-4354-A916-876A977BBC07}" srcOrd="0" destOrd="0" presId="urn:microsoft.com/office/officeart/2005/8/layout/list1"/>
    <dgm:cxn modelId="{B21A38AC-A5EA-472D-B0D3-AA2791117140}" type="presOf" srcId="{8A621B98-D9C3-4729-857E-BFF8BF666487}" destId="{EE030C8C-38A7-485E-940F-5BE0D4F048DD}" srcOrd="0" destOrd="0" presId="urn:microsoft.com/office/officeart/2005/8/layout/list1"/>
    <dgm:cxn modelId="{9F7BE190-0413-4AE3-A1B8-AF23EFF5D4D7}" type="presOf" srcId="{D4D54BE8-8307-4F42-8913-F07E10B96AC5}" destId="{AE8CECCD-CA10-4459-9CEC-73EE3510F434}" srcOrd="0" destOrd="0" presId="urn:microsoft.com/office/officeart/2005/8/layout/list1"/>
    <dgm:cxn modelId="{BC67AE8C-18C2-471D-B515-6F900E12C355}" type="presOf" srcId="{563CAC02-8117-489C-B286-61D9D1793354}" destId="{72E4301D-9732-4569-A8E5-F5D67DEC299E}" srcOrd="1" destOrd="0" presId="urn:microsoft.com/office/officeart/2005/8/layout/list1"/>
    <dgm:cxn modelId="{EE52E732-772F-40BF-9EB5-412D50D85FF1}" srcId="{C29D27B1-7995-4060-97F8-8005EBBD4C1A}" destId="{D4D54BE8-8307-4F42-8913-F07E10B96AC5}" srcOrd="0" destOrd="0" parTransId="{DED8EE9E-3AB0-452F-8C21-012CFB67C39F}" sibTransId="{126B78C9-850A-4945-B204-AAFBE1474119}"/>
    <dgm:cxn modelId="{A63BB3EC-4EC4-41E8-8C8B-0EDF0BF5C14D}" type="presOf" srcId="{FB59AF8A-EA65-4B1F-A591-12219B199465}" destId="{C206017F-37B1-44A7-9D6A-9A9ED3F6904B}" srcOrd="0" destOrd="0" presId="urn:microsoft.com/office/officeart/2005/8/layout/list1"/>
    <dgm:cxn modelId="{ADA81A47-8870-47AB-AF12-49F4D039EF69}" srcId="{C29D27B1-7995-4060-97F8-8005EBBD4C1A}" destId="{8A621B98-D9C3-4729-857E-BFF8BF666487}" srcOrd="2" destOrd="0" parTransId="{1709BFAE-A051-4702-8C6D-01071FE1FBDA}" sibTransId="{CF68690E-EFA2-40E1-931A-9671BEE1DD2E}"/>
    <dgm:cxn modelId="{57C35EBC-4785-4832-BCB0-993F12CC50AD}" srcId="{563CAC02-8117-489C-B286-61D9D1793354}" destId="{144747D8-C244-4A0A-AACB-143BC4640FF7}" srcOrd="0" destOrd="0" parTransId="{3BDCF93E-98C3-4F6A-B49E-9CDE848D1BA5}" sibTransId="{270B27C5-72DD-4842-BFE7-4F130A0FE0AB}"/>
    <dgm:cxn modelId="{23F6B2FD-F4C6-4480-BC3F-B881E246A702}" type="presOf" srcId="{563CAC02-8117-489C-B286-61D9D1793354}" destId="{317F84B9-BDF2-4153-A614-4B352002EDDF}" srcOrd="0" destOrd="0" presId="urn:microsoft.com/office/officeart/2005/8/layout/list1"/>
    <dgm:cxn modelId="{3C8AA88F-B069-45F1-8B41-8DA7A516942B}" type="presParOf" srcId="{FE097832-0302-4354-A916-876A977BBC07}" destId="{F36C1537-0F06-4FCE-ABD5-DF5AA3519C54}" srcOrd="0" destOrd="0" presId="urn:microsoft.com/office/officeart/2005/8/layout/list1"/>
    <dgm:cxn modelId="{A3861DB0-FA1E-422E-A417-F763FAAA1F42}" type="presParOf" srcId="{F36C1537-0F06-4FCE-ABD5-DF5AA3519C54}" destId="{AE8CECCD-CA10-4459-9CEC-73EE3510F434}" srcOrd="0" destOrd="0" presId="urn:microsoft.com/office/officeart/2005/8/layout/list1"/>
    <dgm:cxn modelId="{28B8BCF6-C2C9-4E76-AE17-5F62448D7027}" type="presParOf" srcId="{F36C1537-0F06-4FCE-ABD5-DF5AA3519C54}" destId="{1A52A761-200F-4013-8F21-60B9237DAE74}" srcOrd="1" destOrd="0" presId="urn:microsoft.com/office/officeart/2005/8/layout/list1"/>
    <dgm:cxn modelId="{BCD981F9-890E-4EC9-9053-9DEC66253AE5}" type="presParOf" srcId="{FE097832-0302-4354-A916-876A977BBC07}" destId="{D0F4301B-7F5A-4E79-AE60-666C9C2077AA}" srcOrd="1" destOrd="0" presId="urn:microsoft.com/office/officeart/2005/8/layout/list1"/>
    <dgm:cxn modelId="{5507DB02-28B7-49B9-B6AC-55D77E1E633E}" type="presParOf" srcId="{FE097832-0302-4354-A916-876A977BBC07}" destId="{A385C4B3-C3B2-4BF0-9EC6-FFE5989A12EB}" srcOrd="2" destOrd="0" presId="urn:microsoft.com/office/officeart/2005/8/layout/list1"/>
    <dgm:cxn modelId="{B4E5D5CD-8C33-42F7-A7B9-D205EDA58290}" type="presParOf" srcId="{FE097832-0302-4354-A916-876A977BBC07}" destId="{188782C4-15A5-404D-9ABA-7612C672DDEF}" srcOrd="3" destOrd="0" presId="urn:microsoft.com/office/officeart/2005/8/layout/list1"/>
    <dgm:cxn modelId="{5FD0171A-9D5C-4E64-AE77-53B86965C570}" type="presParOf" srcId="{FE097832-0302-4354-A916-876A977BBC07}" destId="{6E24FA8C-BA69-4703-B5C5-E44F9A051D66}" srcOrd="4" destOrd="0" presId="urn:microsoft.com/office/officeart/2005/8/layout/list1"/>
    <dgm:cxn modelId="{511325B3-0CE4-42AF-9A58-594F37642AF3}" type="presParOf" srcId="{6E24FA8C-BA69-4703-B5C5-E44F9A051D66}" destId="{317F84B9-BDF2-4153-A614-4B352002EDDF}" srcOrd="0" destOrd="0" presId="urn:microsoft.com/office/officeart/2005/8/layout/list1"/>
    <dgm:cxn modelId="{EAED9562-CA04-4426-9658-A698F86CDCB1}" type="presParOf" srcId="{6E24FA8C-BA69-4703-B5C5-E44F9A051D66}" destId="{72E4301D-9732-4569-A8E5-F5D67DEC299E}" srcOrd="1" destOrd="0" presId="urn:microsoft.com/office/officeart/2005/8/layout/list1"/>
    <dgm:cxn modelId="{5793214C-C76D-4F79-B679-280969F0F40E}" type="presParOf" srcId="{FE097832-0302-4354-A916-876A977BBC07}" destId="{CBBF31BA-62C4-47CA-BBE1-19AA125BA76C}" srcOrd="5" destOrd="0" presId="urn:microsoft.com/office/officeart/2005/8/layout/list1"/>
    <dgm:cxn modelId="{D3B03660-C0D3-421B-B055-594629BD32F7}" type="presParOf" srcId="{FE097832-0302-4354-A916-876A977BBC07}" destId="{4A3188CC-521F-416B-81E3-E6EC7CED570B}" srcOrd="6" destOrd="0" presId="urn:microsoft.com/office/officeart/2005/8/layout/list1"/>
    <dgm:cxn modelId="{3926D4EC-A889-4B40-AC04-8DEB7084698A}" type="presParOf" srcId="{FE097832-0302-4354-A916-876A977BBC07}" destId="{55C54FD1-88E7-4E3C-A261-46E7D1690544}" srcOrd="7" destOrd="0" presId="urn:microsoft.com/office/officeart/2005/8/layout/list1"/>
    <dgm:cxn modelId="{73581EFE-195B-4086-8EC6-8DAF999876D5}" type="presParOf" srcId="{FE097832-0302-4354-A916-876A977BBC07}" destId="{57C11227-0227-41F0-B711-7CF93C705EB8}" srcOrd="8" destOrd="0" presId="urn:microsoft.com/office/officeart/2005/8/layout/list1"/>
    <dgm:cxn modelId="{3811FBAB-FE27-4470-B036-24B44E9D6968}" type="presParOf" srcId="{57C11227-0227-41F0-B711-7CF93C705EB8}" destId="{EE030C8C-38A7-485E-940F-5BE0D4F048DD}" srcOrd="0" destOrd="0" presId="urn:microsoft.com/office/officeart/2005/8/layout/list1"/>
    <dgm:cxn modelId="{9F5D98E3-0B66-4078-B0C5-CEA5C34E0FF8}" type="presParOf" srcId="{57C11227-0227-41F0-B711-7CF93C705EB8}" destId="{F3186A90-63EA-4933-94AD-F8D05CA9EFD2}" srcOrd="1" destOrd="0" presId="urn:microsoft.com/office/officeart/2005/8/layout/list1"/>
    <dgm:cxn modelId="{A43A0B3B-3971-487A-AF61-F1C39AD9F868}" type="presParOf" srcId="{FE097832-0302-4354-A916-876A977BBC07}" destId="{C9ACDF03-479D-4C29-94DF-16E9F031CAC7}" srcOrd="9" destOrd="0" presId="urn:microsoft.com/office/officeart/2005/8/layout/list1"/>
    <dgm:cxn modelId="{62A3CFB5-7C30-4977-A9E8-FF0C0CD9EB14}" type="presParOf" srcId="{FE097832-0302-4354-A916-876A977BBC07}" destId="{C206017F-37B1-44A7-9D6A-9A9ED3F6904B}" srcOrd="10" destOrd="0" presId="urn:microsoft.com/office/officeart/2005/8/layout/list1"/>
    <dgm:cxn modelId="{B7805002-7862-4D0E-8EF8-61542595E493}" type="presParOf" srcId="{FE097832-0302-4354-A916-876A977BBC07}" destId="{F2B39505-71AE-410B-9B33-626B5C642A1F}" srcOrd="11" destOrd="0" presId="urn:microsoft.com/office/officeart/2005/8/layout/list1"/>
    <dgm:cxn modelId="{8BB07F72-FA28-4D9B-9E5B-07E81F738CAF}" type="presParOf" srcId="{FE097832-0302-4354-A916-876A977BBC07}" destId="{9975A796-8726-4E5F-AF5A-72A6B334E7CF}" srcOrd="12" destOrd="0" presId="urn:microsoft.com/office/officeart/2005/8/layout/list1"/>
    <dgm:cxn modelId="{822D6481-84FD-420D-8C51-1FB369AB64E5}" type="presParOf" srcId="{9975A796-8726-4E5F-AF5A-72A6B334E7CF}" destId="{C2D482C7-F076-4A72-B5F9-B3C42F599253}" srcOrd="0" destOrd="0" presId="urn:microsoft.com/office/officeart/2005/8/layout/list1"/>
    <dgm:cxn modelId="{6AE95A64-5393-45AE-9BE7-11603FEA0957}" type="presParOf" srcId="{9975A796-8726-4E5F-AF5A-72A6B334E7CF}" destId="{1920DB1F-C593-461F-9F7B-D2523E888CBA}" srcOrd="1" destOrd="0" presId="urn:microsoft.com/office/officeart/2005/8/layout/list1"/>
    <dgm:cxn modelId="{1B7B36D0-7A9B-4EF4-9FA4-045FE468733B}" type="presParOf" srcId="{FE097832-0302-4354-A916-876A977BBC07}" destId="{7CE69A8C-EC64-4714-BB63-A565E8C15F37}" srcOrd="13" destOrd="0" presId="urn:microsoft.com/office/officeart/2005/8/layout/list1"/>
    <dgm:cxn modelId="{1BD433B3-AC36-4F6B-9DAD-DC0E27E60EAD}" type="presParOf" srcId="{FE097832-0302-4354-A916-876A977BBC07}" destId="{3AE10E42-ACF8-4795-B019-8C2173C9983B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6.xml><?xml version="1.0" encoding="utf-8"?>
<dgm:dataModel xmlns:dgm="http://schemas.openxmlformats.org/drawingml/2006/diagram" xmlns:a="http://schemas.openxmlformats.org/drawingml/2006/main">
  <dgm:ptLst>
    <dgm:pt modelId="{C29D27B1-7995-4060-97F8-8005EBBD4C1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2ABD1DA-A168-4CFE-B5F0-0D9304ECBDC3}">
      <dgm:prSet custT="1"/>
      <dgm:spPr/>
      <dgm:t>
        <a:bodyPr/>
        <a:lstStyle/>
        <a:p>
          <a:pPr rtl="0"/>
          <a:r>
            <a:rPr lang="en-US" altLang="zh-CN" sz="2800" dirty="0" smtClean="0"/>
            <a:t>There is one computer named </a:t>
          </a:r>
          <a:r>
            <a:rPr lang="en-US" altLang="zh-CN" sz="2800" dirty="0" smtClean="0">
              <a:solidFill>
                <a:srgbClr val="00B0F0"/>
              </a:solidFill>
            </a:rPr>
            <a:t>hobes.foobar.com</a:t>
          </a:r>
          <a:endParaRPr lang="zh-CN" sz="2800" dirty="0"/>
        </a:p>
      </dgm:t>
    </dgm:pt>
    <dgm:pt modelId="{B9B5E49C-B5FF-42D5-AB33-5B3D9FE794EF}" type="parTrans" cxnId="{8C5B307B-5B7D-4D63-8552-FEB08F7AB419}">
      <dgm:prSet/>
      <dgm:spPr/>
      <dgm:t>
        <a:bodyPr/>
        <a:lstStyle/>
        <a:p>
          <a:endParaRPr lang="zh-CN" altLang="en-US"/>
        </a:p>
      </dgm:t>
    </dgm:pt>
    <dgm:pt modelId="{D31A271C-F0B0-4A26-B3BE-2B1B5A0EC613}" type="sibTrans" cxnId="{8C5B307B-5B7D-4D63-8552-FEB08F7AB419}">
      <dgm:prSet/>
      <dgm:spPr/>
      <dgm:t>
        <a:bodyPr/>
        <a:lstStyle/>
        <a:p>
          <a:endParaRPr lang="zh-CN" altLang="en-US"/>
        </a:p>
      </dgm:t>
    </dgm:pt>
    <dgm:pt modelId="{24CD51BE-A9B1-413F-B7D3-3372018FBB3A}">
      <dgm:prSet custT="1"/>
      <dgm:spPr/>
      <dgm:t>
        <a:bodyPr/>
        <a:lstStyle/>
        <a:p>
          <a:r>
            <a:rPr lang="en-US" altLang="zh-CN" sz="2800" dirty="0" smtClean="0"/>
            <a:t>Using new name </a:t>
          </a:r>
          <a:r>
            <a:rPr lang="en-US" altLang="zh-CN" sz="2800" dirty="0" smtClean="0">
              <a:solidFill>
                <a:srgbClr val="00B0F0"/>
              </a:solidFill>
            </a:rPr>
            <a:t>www</a:t>
          </a:r>
          <a:r>
            <a:rPr lang="en-US" altLang="zh-CN" sz="2800" dirty="0" smtClean="0"/>
            <a:t> for the computer that runs the web server</a:t>
          </a:r>
        </a:p>
      </dgm:t>
    </dgm:pt>
    <dgm:pt modelId="{17DC8D47-1F25-4B40-964B-52F86B899C8C}" type="parTrans" cxnId="{27E03E51-4826-46F6-9CBB-2BA0F16FE91B}">
      <dgm:prSet/>
      <dgm:spPr/>
      <dgm:t>
        <a:bodyPr/>
        <a:lstStyle/>
        <a:p>
          <a:endParaRPr lang="zh-CN" altLang="en-US"/>
        </a:p>
      </dgm:t>
    </dgm:pt>
    <dgm:pt modelId="{516B3A5F-19CF-4A40-ACB2-F2DDD5E42941}" type="sibTrans" cxnId="{27E03E51-4826-46F6-9CBB-2BA0F16FE91B}">
      <dgm:prSet/>
      <dgm:spPr/>
      <dgm:t>
        <a:bodyPr/>
        <a:lstStyle/>
        <a:p>
          <a:endParaRPr lang="zh-CN" altLang="en-US"/>
        </a:p>
      </dgm:t>
    </dgm:pt>
    <dgm:pt modelId="{96FB5EC4-063D-4D87-8C8C-EAEC0761FFB9}">
      <dgm:prSet custT="1"/>
      <dgm:spPr/>
      <dgm:t>
        <a:bodyPr/>
        <a:lstStyle/>
        <a:p>
          <a:r>
            <a:rPr lang="en-US" altLang="zh-CN" sz="2800" dirty="0" smtClean="0"/>
            <a:t>Creating a </a:t>
          </a:r>
          <a:r>
            <a:rPr lang="en-US" altLang="zh-CN" sz="2800" dirty="0" smtClean="0">
              <a:solidFill>
                <a:srgbClr val="00B0F0"/>
              </a:solidFill>
              <a:latin typeface="Kristen ITC" pitchFamily="66" charset="0"/>
            </a:rPr>
            <a:t>CNAME</a:t>
          </a:r>
          <a:r>
            <a:rPr lang="en-US" altLang="zh-CN" sz="2800" dirty="0" smtClean="0"/>
            <a:t> entry for </a:t>
          </a:r>
          <a:r>
            <a:rPr lang="en-US" altLang="zh-CN" sz="2800" dirty="0" smtClean="0">
              <a:solidFill>
                <a:srgbClr val="00B0F0"/>
              </a:solidFill>
            </a:rPr>
            <a:t>www.foobar.com</a:t>
          </a:r>
          <a:r>
            <a:rPr lang="en-US" altLang="zh-CN" sz="2800" dirty="0" smtClean="0"/>
            <a:t> that points to </a:t>
          </a:r>
          <a:r>
            <a:rPr lang="en-US" altLang="zh-CN" sz="2800" dirty="0" err="1" smtClean="0"/>
            <a:t>hebbes</a:t>
          </a:r>
          <a:endParaRPr lang="zh-CN" altLang="en-US" sz="2800" dirty="0"/>
        </a:p>
      </dgm:t>
    </dgm:pt>
    <dgm:pt modelId="{D8156653-8DC4-4A14-9810-BA7AF78E5C60}" type="parTrans" cxnId="{3EC32A20-45CE-4812-A115-9F4AE0525D12}">
      <dgm:prSet/>
      <dgm:spPr/>
      <dgm:t>
        <a:bodyPr/>
        <a:lstStyle/>
        <a:p>
          <a:endParaRPr lang="zh-CN" altLang="en-US"/>
        </a:p>
      </dgm:t>
    </dgm:pt>
    <dgm:pt modelId="{690D7714-B134-4935-BB17-B981A3036B91}" type="sibTrans" cxnId="{3EC32A20-45CE-4812-A115-9F4AE0525D12}">
      <dgm:prSet/>
      <dgm:spPr/>
      <dgm:t>
        <a:bodyPr/>
        <a:lstStyle/>
        <a:p>
          <a:endParaRPr lang="zh-CN" altLang="en-US"/>
        </a:p>
      </dgm:t>
    </dgm:pt>
    <dgm:pt modelId="{FE097832-0302-4354-A916-876A977BBC07}" type="pres">
      <dgm:prSet presAssocID="{C29D27B1-7995-4060-97F8-8005EBBD4C1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D57A964-71AF-4ED0-B01A-A996EA915961}" type="pres">
      <dgm:prSet presAssocID="{62ABD1DA-A168-4CFE-B5F0-0D9304ECBDC3}" presName="parentLin" presStyleCnt="0"/>
      <dgm:spPr/>
    </dgm:pt>
    <dgm:pt modelId="{D978681B-6320-4EE9-8ED7-E0A3DD193009}" type="pres">
      <dgm:prSet presAssocID="{62ABD1DA-A168-4CFE-B5F0-0D9304ECBDC3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C5306877-2988-436D-8F21-A47114C958BF}" type="pres">
      <dgm:prSet presAssocID="{62ABD1DA-A168-4CFE-B5F0-0D9304ECBDC3}" presName="parentText" presStyleLbl="node1" presStyleIdx="0" presStyleCnt="3" custScaleX="152699" custScaleY="80277" custLinFactNeighborX="48557" custLinFactNeighborY="-506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148A80-3E4F-474F-9295-8C3789714826}" type="pres">
      <dgm:prSet presAssocID="{62ABD1DA-A168-4CFE-B5F0-0D9304ECBDC3}" presName="negativeSpace" presStyleCnt="0"/>
      <dgm:spPr/>
    </dgm:pt>
    <dgm:pt modelId="{73F99428-E597-4E41-8461-8B01DB9ACA4D}" type="pres">
      <dgm:prSet presAssocID="{62ABD1DA-A168-4CFE-B5F0-0D9304ECBDC3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C52A01A-94AA-4914-A960-C49E3D6369D7}" type="pres">
      <dgm:prSet presAssocID="{D31A271C-F0B0-4A26-B3BE-2B1B5A0EC613}" presName="spaceBetweenRectangles" presStyleCnt="0"/>
      <dgm:spPr/>
    </dgm:pt>
    <dgm:pt modelId="{987B80B1-FBFF-414D-9E4E-437C21E70005}" type="pres">
      <dgm:prSet presAssocID="{24CD51BE-A9B1-413F-B7D3-3372018FBB3A}" presName="parentLin" presStyleCnt="0"/>
      <dgm:spPr/>
    </dgm:pt>
    <dgm:pt modelId="{721E0832-2455-4E0D-B84A-87C699A3EE9B}" type="pres">
      <dgm:prSet presAssocID="{24CD51BE-A9B1-413F-B7D3-3372018FBB3A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06E72C18-FF98-4A64-9381-F28159FC93DC}" type="pres">
      <dgm:prSet presAssocID="{24CD51BE-A9B1-413F-B7D3-3372018FBB3A}" presName="parentText" presStyleLbl="node1" presStyleIdx="1" presStyleCnt="3" custScaleX="12993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CC452AE-35EF-4E0B-93EC-1124DBD627BD}" type="pres">
      <dgm:prSet presAssocID="{24CD51BE-A9B1-413F-B7D3-3372018FBB3A}" presName="negativeSpace" presStyleCnt="0"/>
      <dgm:spPr/>
    </dgm:pt>
    <dgm:pt modelId="{78FE0DAD-D727-4502-96F4-8DB583BF5013}" type="pres">
      <dgm:prSet presAssocID="{24CD51BE-A9B1-413F-B7D3-3372018FBB3A}" presName="childText" presStyleLbl="conFgAcc1" presStyleIdx="1" presStyleCnt="3">
        <dgm:presLayoutVars>
          <dgm:bulletEnabled val="1"/>
        </dgm:presLayoutVars>
      </dgm:prSet>
      <dgm:spPr/>
    </dgm:pt>
    <dgm:pt modelId="{A49BD6B0-05DB-4D64-A099-87CF0920E5EE}" type="pres">
      <dgm:prSet presAssocID="{516B3A5F-19CF-4A40-ACB2-F2DDD5E42941}" presName="spaceBetweenRectangles" presStyleCnt="0"/>
      <dgm:spPr/>
    </dgm:pt>
    <dgm:pt modelId="{7FAB23BC-1A3B-4E15-B872-E49CA50B8F03}" type="pres">
      <dgm:prSet presAssocID="{96FB5EC4-063D-4D87-8C8C-EAEC0761FFB9}" presName="parentLin" presStyleCnt="0"/>
      <dgm:spPr/>
    </dgm:pt>
    <dgm:pt modelId="{D479E934-A463-4E42-BF85-62CB4D925F9E}" type="pres">
      <dgm:prSet presAssocID="{96FB5EC4-063D-4D87-8C8C-EAEC0761FFB9}" presName="parentLeftMargin" presStyleLbl="node1" presStyleIdx="1" presStyleCnt="3"/>
      <dgm:spPr/>
      <dgm:t>
        <a:bodyPr/>
        <a:lstStyle/>
        <a:p>
          <a:endParaRPr lang="zh-CN" altLang="en-US"/>
        </a:p>
      </dgm:t>
    </dgm:pt>
    <dgm:pt modelId="{FF39F8B7-C9AA-4762-BEC4-3B03171AF5BA}" type="pres">
      <dgm:prSet presAssocID="{96FB5EC4-063D-4D87-8C8C-EAEC0761FFB9}" presName="parentText" presStyleLbl="node1" presStyleIdx="2" presStyleCnt="3" custScaleX="125170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6397051-5858-4FEC-830C-487C1216230F}" type="pres">
      <dgm:prSet presAssocID="{96FB5EC4-063D-4D87-8C8C-EAEC0761FFB9}" presName="negativeSpace" presStyleCnt="0"/>
      <dgm:spPr/>
    </dgm:pt>
    <dgm:pt modelId="{50192952-E73F-42C6-80D3-A8EB08AF0DD6}" type="pres">
      <dgm:prSet presAssocID="{96FB5EC4-063D-4D87-8C8C-EAEC0761FFB9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75FBA688-EC68-4170-BF2A-C430C36089A8}" type="presOf" srcId="{24CD51BE-A9B1-413F-B7D3-3372018FBB3A}" destId="{721E0832-2455-4E0D-B84A-87C699A3EE9B}" srcOrd="0" destOrd="0" presId="urn:microsoft.com/office/officeart/2005/8/layout/list1"/>
    <dgm:cxn modelId="{8C5B307B-5B7D-4D63-8552-FEB08F7AB419}" srcId="{C29D27B1-7995-4060-97F8-8005EBBD4C1A}" destId="{62ABD1DA-A168-4CFE-B5F0-0D9304ECBDC3}" srcOrd="0" destOrd="0" parTransId="{B9B5E49C-B5FF-42D5-AB33-5B3D9FE794EF}" sibTransId="{D31A271C-F0B0-4A26-B3BE-2B1B5A0EC613}"/>
    <dgm:cxn modelId="{3EC32A20-45CE-4812-A115-9F4AE0525D12}" srcId="{C29D27B1-7995-4060-97F8-8005EBBD4C1A}" destId="{96FB5EC4-063D-4D87-8C8C-EAEC0761FFB9}" srcOrd="2" destOrd="0" parTransId="{D8156653-8DC4-4A14-9810-BA7AF78E5C60}" sibTransId="{690D7714-B134-4935-BB17-B981A3036B91}"/>
    <dgm:cxn modelId="{4A0FD3C8-7CED-4D02-9CC6-FF9F07102AF0}" type="presOf" srcId="{62ABD1DA-A168-4CFE-B5F0-0D9304ECBDC3}" destId="{D978681B-6320-4EE9-8ED7-E0A3DD193009}" srcOrd="0" destOrd="0" presId="urn:microsoft.com/office/officeart/2005/8/layout/list1"/>
    <dgm:cxn modelId="{27E03E51-4826-46F6-9CBB-2BA0F16FE91B}" srcId="{C29D27B1-7995-4060-97F8-8005EBBD4C1A}" destId="{24CD51BE-A9B1-413F-B7D3-3372018FBB3A}" srcOrd="1" destOrd="0" parTransId="{17DC8D47-1F25-4B40-964B-52F86B899C8C}" sibTransId="{516B3A5F-19CF-4A40-ACB2-F2DDD5E42941}"/>
    <dgm:cxn modelId="{6594B7DE-82C0-468E-A8B6-9A6849D0153E}" type="presOf" srcId="{96FB5EC4-063D-4D87-8C8C-EAEC0761FFB9}" destId="{D479E934-A463-4E42-BF85-62CB4D925F9E}" srcOrd="0" destOrd="0" presId="urn:microsoft.com/office/officeart/2005/8/layout/list1"/>
    <dgm:cxn modelId="{C516FBA9-5A98-4ABE-9988-A253E2403B5C}" type="presOf" srcId="{62ABD1DA-A168-4CFE-B5F0-0D9304ECBDC3}" destId="{C5306877-2988-436D-8F21-A47114C958BF}" srcOrd="1" destOrd="0" presId="urn:microsoft.com/office/officeart/2005/8/layout/list1"/>
    <dgm:cxn modelId="{5BF5B12E-4274-478C-A2C9-480DE182CD67}" type="presOf" srcId="{C29D27B1-7995-4060-97F8-8005EBBD4C1A}" destId="{FE097832-0302-4354-A916-876A977BBC07}" srcOrd="0" destOrd="0" presId="urn:microsoft.com/office/officeart/2005/8/layout/list1"/>
    <dgm:cxn modelId="{80735EE4-F63D-4259-8FFD-6C61D2D31456}" type="presOf" srcId="{96FB5EC4-063D-4D87-8C8C-EAEC0761FFB9}" destId="{FF39F8B7-C9AA-4762-BEC4-3B03171AF5BA}" srcOrd="1" destOrd="0" presId="urn:microsoft.com/office/officeart/2005/8/layout/list1"/>
    <dgm:cxn modelId="{9C556D83-3A90-49FC-865E-3274C090FBFE}" type="presOf" srcId="{24CD51BE-A9B1-413F-B7D3-3372018FBB3A}" destId="{06E72C18-FF98-4A64-9381-F28159FC93DC}" srcOrd="1" destOrd="0" presId="urn:microsoft.com/office/officeart/2005/8/layout/list1"/>
    <dgm:cxn modelId="{22A2D831-1BD3-43E4-AE95-DAEA37343760}" type="presParOf" srcId="{FE097832-0302-4354-A916-876A977BBC07}" destId="{6D57A964-71AF-4ED0-B01A-A996EA915961}" srcOrd="0" destOrd="0" presId="urn:microsoft.com/office/officeart/2005/8/layout/list1"/>
    <dgm:cxn modelId="{0C8064FE-4C11-41F9-9C12-790799172252}" type="presParOf" srcId="{6D57A964-71AF-4ED0-B01A-A996EA915961}" destId="{D978681B-6320-4EE9-8ED7-E0A3DD193009}" srcOrd="0" destOrd="0" presId="urn:microsoft.com/office/officeart/2005/8/layout/list1"/>
    <dgm:cxn modelId="{2B6648AB-2D84-422A-BFB4-A84B0E43E161}" type="presParOf" srcId="{6D57A964-71AF-4ED0-B01A-A996EA915961}" destId="{C5306877-2988-436D-8F21-A47114C958BF}" srcOrd="1" destOrd="0" presId="urn:microsoft.com/office/officeart/2005/8/layout/list1"/>
    <dgm:cxn modelId="{673D3A5B-C559-46E7-8EBD-010C909E9224}" type="presParOf" srcId="{FE097832-0302-4354-A916-876A977BBC07}" destId="{C7148A80-3E4F-474F-9295-8C3789714826}" srcOrd="1" destOrd="0" presId="urn:microsoft.com/office/officeart/2005/8/layout/list1"/>
    <dgm:cxn modelId="{4B67F096-DD82-41B2-9344-7EA5DD43645F}" type="presParOf" srcId="{FE097832-0302-4354-A916-876A977BBC07}" destId="{73F99428-E597-4E41-8461-8B01DB9ACA4D}" srcOrd="2" destOrd="0" presId="urn:microsoft.com/office/officeart/2005/8/layout/list1"/>
    <dgm:cxn modelId="{98DC5BA4-1BFC-4775-BDAA-DDF1DE4FD68B}" type="presParOf" srcId="{FE097832-0302-4354-A916-876A977BBC07}" destId="{1C52A01A-94AA-4914-A960-C49E3D6369D7}" srcOrd="3" destOrd="0" presId="urn:microsoft.com/office/officeart/2005/8/layout/list1"/>
    <dgm:cxn modelId="{3C621155-B23A-43E7-934D-72BD9C03D630}" type="presParOf" srcId="{FE097832-0302-4354-A916-876A977BBC07}" destId="{987B80B1-FBFF-414D-9E4E-437C21E70005}" srcOrd="4" destOrd="0" presId="urn:microsoft.com/office/officeart/2005/8/layout/list1"/>
    <dgm:cxn modelId="{F2C805C0-96FA-454F-98A6-543787B74282}" type="presParOf" srcId="{987B80B1-FBFF-414D-9E4E-437C21E70005}" destId="{721E0832-2455-4E0D-B84A-87C699A3EE9B}" srcOrd="0" destOrd="0" presId="urn:microsoft.com/office/officeart/2005/8/layout/list1"/>
    <dgm:cxn modelId="{DD38D990-EEC8-4B47-90C6-C665744D6E1D}" type="presParOf" srcId="{987B80B1-FBFF-414D-9E4E-437C21E70005}" destId="{06E72C18-FF98-4A64-9381-F28159FC93DC}" srcOrd="1" destOrd="0" presId="urn:microsoft.com/office/officeart/2005/8/layout/list1"/>
    <dgm:cxn modelId="{8A02794A-4C3A-4350-BB32-E8A067B02D8B}" type="presParOf" srcId="{FE097832-0302-4354-A916-876A977BBC07}" destId="{DCC452AE-35EF-4E0B-93EC-1124DBD627BD}" srcOrd="5" destOrd="0" presId="urn:microsoft.com/office/officeart/2005/8/layout/list1"/>
    <dgm:cxn modelId="{EB2EEE27-A63C-46B2-A734-43F1C2999674}" type="presParOf" srcId="{FE097832-0302-4354-A916-876A977BBC07}" destId="{78FE0DAD-D727-4502-96F4-8DB583BF5013}" srcOrd="6" destOrd="0" presId="urn:microsoft.com/office/officeart/2005/8/layout/list1"/>
    <dgm:cxn modelId="{27FF7E64-6746-400D-816B-923A588FA021}" type="presParOf" srcId="{FE097832-0302-4354-A916-876A977BBC07}" destId="{A49BD6B0-05DB-4D64-A099-87CF0920E5EE}" srcOrd="7" destOrd="0" presId="urn:microsoft.com/office/officeart/2005/8/layout/list1"/>
    <dgm:cxn modelId="{E6D3001F-746C-4E88-AAF8-0E4BC07E2EEC}" type="presParOf" srcId="{FE097832-0302-4354-A916-876A977BBC07}" destId="{7FAB23BC-1A3B-4E15-B872-E49CA50B8F03}" srcOrd="8" destOrd="0" presId="urn:microsoft.com/office/officeart/2005/8/layout/list1"/>
    <dgm:cxn modelId="{5A1050A0-9C2C-4B98-97A3-1916FAC4B177}" type="presParOf" srcId="{7FAB23BC-1A3B-4E15-B872-E49CA50B8F03}" destId="{D479E934-A463-4E42-BF85-62CB4D925F9E}" srcOrd="0" destOrd="0" presId="urn:microsoft.com/office/officeart/2005/8/layout/list1"/>
    <dgm:cxn modelId="{4B610708-2181-48F1-8F6F-049E5DE30D4E}" type="presParOf" srcId="{7FAB23BC-1A3B-4E15-B872-E49CA50B8F03}" destId="{FF39F8B7-C9AA-4762-BEC4-3B03171AF5BA}" srcOrd="1" destOrd="0" presId="urn:microsoft.com/office/officeart/2005/8/layout/list1"/>
    <dgm:cxn modelId="{331A7AEA-462C-4654-B042-D6BCF10BBF36}" type="presParOf" srcId="{FE097832-0302-4354-A916-876A977BBC07}" destId="{96397051-5858-4FEC-830C-487C1216230F}" srcOrd="9" destOrd="0" presId="urn:microsoft.com/office/officeart/2005/8/layout/list1"/>
    <dgm:cxn modelId="{77CDFA33-6D17-42A1-8DD6-A2212EA555C1}" type="presParOf" srcId="{FE097832-0302-4354-A916-876A977BBC07}" destId="{50192952-E73F-42C6-80D3-A8EB08AF0DD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7.xml><?xml version="1.0" encoding="utf-8"?>
<dgm:dataModel xmlns:dgm="http://schemas.openxmlformats.org/drawingml/2006/diagram" xmlns:a="http://schemas.openxmlformats.org/drawingml/2006/main">
  <dgm:ptLst>
    <dgm:pt modelId="{C29D27B1-7995-4060-97F8-8005EBBD4C1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2ABD1DA-A168-4CFE-B5F0-0D9304ECBDC3}">
      <dgm:prSet custT="1"/>
      <dgm:spPr/>
      <dgm:t>
        <a:bodyPr/>
        <a:lstStyle/>
        <a:p>
          <a:pPr rtl="0"/>
          <a:r>
            <a:rPr lang="en-US" sz="2800" dirty="0" smtClean="0"/>
            <a:t>The resolver</a:t>
          </a:r>
          <a:endParaRPr lang="zh-CN" sz="2800" dirty="0"/>
        </a:p>
      </dgm:t>
    </dgm:pt>
    <dgm:pt modelId="{B9B5E49C-B5FF-42D5-AB33-5B3D9FE794EF}" type="parTrans" cxnId="{8C5B307B-5B7D-4D63-8552-FEB08F7AB419}">
      <dgm:prSet/>
      <dgm:spPr/>
      <dgm:t>
        <a:bodyPr/>
        <a:lstStyle/>
        <a:p>
          <a:endParaRPr lang="zh-CN" altLang="en-US"/>
        </a:p>
      </dgm:t>
    </dgm:pt>
    <dgm:pt modelId="{D31A271C-F0B0-4A26-B3BE-2B1B5A0EC613}" type="sibTrans" cxnId="{8C5B307B-5B7D-4D63-8552-FEB08F7AB419}">
      <dgm:prSet/>
      <dgm:spPr/>
      <dgm:t>
        <a:bodyPr/>
        <a:lstStyle/>
        <a:p>
          <a:endParaRPr lang="zh-CN" altLang="en-US"/>
        </a:p>
      </dgm:t>
    </dgm:pt>
    <dgm:pt modelId="{9C33C45E-E863-41EA-9243-F8E8AB4EF9DC}">
      <dgm:prSet custT="1"/>
      <dgm:spPr/>
      <dgm:t>
        <a:bodyPr/>
        <a:lstStyle/>
        <a:p>
          <a:pPr rtl="0"/>
          <a:r>
            <a:rPr lang="en-US" sz="2800" dirty="0" smtClean="0"/>
            <a:t>If a DNS server returns an error message , It then looks up the name again with the suffix appended</a:t>
          </a:r>
          <a:endParaRPr lang="zh-CN" sz="2800" dirty="0"/>
        </a:p>
      </dgm:t>
    </dgm:pt>
    <dgm:pt modelId="{35CD0385-0A9D-43DF-8E3F-CA55066467E5}" type="parTrans" cxnId="{756B9893-5F47-4DC6-BD1B-B90939430116}">
      <dgm:prSet/>
      <dgm:spPr/>
      <dgm:t>
        <a:bodyPr/>
        <a:lstStyle/>
        <a:p>
          <a:endParaRPr lang="zh-CN" altLang="en-US"/>
        </a:p>
      </dgm:t>
    </dgm:pt>
    <dgm:pt modelId="{BB8D1DDA-1CD1-4FAF-8A0D-8F4084032D09}" type="sibTrans" cxnId="{756B9893-5F47-4DC6-BD1B-B90939430116}">
      <dgm:prSet/>
      <dgm:spPr/>
      <dgm:t>
        <a:bodyPr/>
        <a:lstStyle/>
        <a:p>
          <a:endParaRPr lang="zh-CN" altLang="en-US"/>
        </a:p>
      </dgm:t>
    </dgm:pt>
    <dgm:pt modelId="{B7BC137D-3E88-48A1-A9F8-7102A55BC121}">
      <dgm:prSet custT="1"/>
      <dgm:spPr/>
      <dgm:t>
        <a:bodyPr/>
        <a:lstStyle/>
        <a:p>
          <a:pPr rtl="0"/>
          <a:r>
            <a:rPr lang="en-US" sz="2800" dirty="0" smtClean="0"/>
            <a:t>A set of suffixes must be configured</a:t>
          </a:r>
          <a:endParaRPr lang="zh-CN" sz="2800" dirty="0"/>
        </a:p>
      </dgm:t>
    </dgm:pt>
    <dgm:pt modelId="{50DD5B71-EBF0-4288-AF46-A975A3D3C00C}" type="parTrans" cxnId="{A58D2534-DF50-4BC9-AAE8-CDAB489CDA2F}">
      <dgm:prSet/>
      <dgm:spPr/>
    </dgm:pt>
    <dgm:pt modelId="{BD770EA4-5E63-4CB0-A808-9B5A81FD371C}" type="sibTrans" cxnId="{A58D2534-DF50-4BC9-AAE8-CDAB489CDA2F}">
      <dgm:prSet/>
      <dgm:spPr/>
    </dgm:pt>
    <dgm:pt modelId="{CB2F9CB1-DBB6-4154-8D5C-0C1BC9EE8844}">
      <dgm:prSet custT="1"/>
      <dgm:spPr/>
      <dgm:t>
        <a:bodyPr/>
        <a:lstStyle/>
        <a:p>
          <a:pPr rtl="0"/>
          <a:r>
            <a:rPr lang="en-US" sz="2800" dirty="0" smtClean="0"/>
            <a:t>At first</a:t>
          </a:r>
          <a:r>
            <a:rPr lang="zh-CN" sz="2800" dirty="0" smtClean="0"/>
            <a:t>，</a:t>
          </a:r>
          <a:r>
            <a:rPr lang="en-US" altLang="zh-CN" sz="2800" dirty="0" smtClean="0"/>
            <a:t>I</a:t>
          </a:r>
          <a:r>
            <a:rPr lang="en-US" sz="2800" dirty="0" smtClean="0"/>
            <a:t>t looks up the name with no change</a:t>
          </a:r>
          <a:endParaRPr lang="zh-CN" sz="2800" dirty="0"/>
        </a:p>
      </dgm:t>
    </dgm:pt>
    <dgm:pt modelId="{AA25E818-87F4-4DCF-B1A1-BF10E88F4430}" type="parTrans" cxnId="{9A1BEC5C-D408-4C2E-AC1D-EA4E9CFDCDA9}">
      <dgm:prSet/>
      <dgm:spPr/>
    </dgm:pt>
    <dgm:pt modelId="{FFD9EEA7-EE8F-45E7-9F05-B39DDC6B621F}" type="sibTrans" cxnId="{9A1BEC5C-D408-4C2E-AC1D-EA4E9CFDCDA9}">
      <dgm:prSet/>
      <dgm:spPr/>
    </dgm:pt>
    <dgm:pt modelId="{FE097832-0302-4354-A916-876A977BBC07}" type="pres">
      <dgm:prSet presAssocID="{C29D27B1-7995-4060-97F8-8005EBBD4C1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D57A964-71AF-4ED0-B01A-A996EA915961}" type="pres">
      <dgm:prSet presAssocID="{62ABD1DA-A168-4CFE-B5F0-0D9304ECBDC3}" presName="parentLin" presStyleCnt="0"/>
      <dgm:spPr/>
    </dgm:pt>
    <dgm:pt modelId="{D978681B-6320-4EE9-8ED7-E0A3DD193009}" type="pres">
      <dgm:prSet presAssocID="{62ABD1DA-A168-4CFE-B5F0-0D9304ECBDC3}" presName="parentLeftMargin" presStyleLbl="node1" presStyleIdx="0" presStyleCnt="1"/>
      <dgm:spPr/>
      <dgm:t>
        <a:bodyPr/>
        <a:lstStyle/>
        <a:p>
          <a:endParaRPr lang="zh-CN" altLang="en-US"/>
        </a:p>
      </dgm:t>
    </dgm:pt>
    <dgm:pt modelId="{C5306877-2988-436D-8F21-A47114C958BF}" type="pres">
      <dgm:prSet presAssocID="{62ABD1DA-A168-4CFE-B5F0-0D9304ECBDC3}" presName="parentText" presStyleLbl="node1" presStyleIdx="0" presStyleCnt="1" custScaleX="129813" custScaleY="8027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148A80-3E4F-474F-9295-8C3789714826}" type="pres">
      <dgm:prSet presAssocID="{62ABD1DA-A168-4CFE-B5F0-0D9304ECBDC3}" presName="negativeSpace" presStyleCnt="0"/>
      <dgm:spPr/>
    </dgm:pt>
    <dgm:pt modelId="{73F99428-E597-4E41-8461-8B01DB9ACA4D}" type="pres">
      <dgm:prSet presAssocID="{62ABD1DA-A168-4CFE-B5F0-0D9304ECBDC3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A1BEC5C-D408-4C2E-AC1D-EA4E9CFDCDA9}" srcId="{62ABD1DA-A168-4CFE-B5F0-0D9304ECBDC3}" destId="{CB2F9CB1-DBB6-4154-8D5C-0C1BC9EE8844}" srcOrd="1" destOrd="0" parTransId="{AA25E818-87F4-4DCF-B1A1-BF10E88F4430}" sibTransId="{FFD9EEA7-EE8F-45E7-9F05-B39DDC6B621F}"/>
    <dgm:cxn modelId="{8C5B307B-5B7D-4D63-8552-FEB08F7AB419}" srcId="{C29D27B1-7995-4060-97F8-8005EBBD4C1A}" destId="{62ABD1DA-A168-4CFE-B5F0-0D9304ECBDC3}" srcOrd="0" destOrd="0" parTransId="{B9B5E49C-B5FF-42D5-AB33-5B3D9FE794EF}" sibTransId="{D31A271C-F0B0-4A26-B3BE-2B1B5A0EC613}"/>
    <dgm:cxn modelId="{E7F96750-5FF4-4A2D-A4AC-8EB9D0F183ED}" type="presOf" srcId="{9C33C45E-E863-41EA-9243-F8E8AB4EF9DC}" destId="{73F99428-E597-4E41-8461-8B01DB9ACA4D}" srcOrd="0" destOrd="2" presId="urn:microsoft.com/office/officeart/2005/8/layout/list1"/>
    <dgm:cxn modelId="{4A0FD3C8-7CED-4D02-9CC6-FF9F07102AF0}" type="presOf" srcId="{62ABD1DA-A168-4CFE-B5F0-0D9304ECBDC3}" destId="{D978681B-6320-4EE9-8ED7-E0A3DD193009}" srcOrd="0" destOrd="0" presId="urn:microsoft.com/office/officeart/2005/8/layout/list1"/>
    <dgm:cxn modelId="{756B9893-5F47-4DC6-BD1B-B90939430116}" srcId="{62ABD1DA-A168-4CFE-B5F0-0D9304ECBDC3}" destId="{9C33C45E-E863-41EA-9243-F8E8AB4EF9DC}" srcOrd="2" destOrd="0" parTransId="{35CD0385-0A9D-43DF-8E3F-CA55066467E5}" sibTransId="{BB8D1DDA-1CD1-4FAF-8A0D-8F4084032D09}"/>
    <dgm:cxn modelId="{9EBACCB2-D9C6-4A4F-97B3-78FAA7425F5D}" type="presOf" srcId="{CB2F9CB1-DBB6-4154-8D5C-0C1BC9EE8844}" destId="{73F99428-E597-4E41-8461-8B01DB9ACA4D}" srcOrd="0" destOrd="1" presId="urn:microsoft.com/office/officeart/2005/8/layout/list1"/>
    <dgm:cxn modelId="{C516FBA9-5A98-4ABE-9988-A253E2403B5C}" type="presOf" srcId="{62ABD1DA-A168-4CFE-B5F0-0D9304ECBDC3}" destId="{C5306877-2988-436D-8F21-A47114C958BF}" srcOrd="1" destOrd="0" presId="urn:microsoft.com/office/officeart/2005/8/layout/list1"/>
    <dgm:cxn modelId="{5BF5B12E-4274-478C-A2C9-480DE182CD67}" type="presOf" srcId="{C29D27B1-7995-4060-97F8-8005EBBD4C1A}" destId="{FE097832-0302-4354-A916-876A977BBC07}" srcOrd="0" destOrd="0" presId="urn:microsoft.com/office/officeart/2005/8/layout/list1"/>
    <dgm:cxn modelId="{A58D2534-DF50-4BC9-AAE8-CDAB489CDA2F}" srcId="{62ABD1DA-A168-4CFE-B5F0-0D9304ECBDC3}" destId="{B7BC137D-3E88-48A1-A9F8-7102A55BC121}" srcOrd="0" destOrd="0" parTransId="{50DD5B71-EBF0-4288-AF46-A975A3D3C00C}" sibTransId="{BD770EA4-5E63-4CB0-A808-9B5A81FD371C}"/>
    <dgm:cxn modelId="{F357F697-4F9D-4139-BC2D-68BA1ABC1F06}" type="presOf" srcId="{B7BC137D-3E88-48A1-A9F8-7102A55BC121}" destId="{73F99428-E597-4E41-8461-8B01DB9ACA4D}" srcOrd="0" destOrd="0" presId="urn:microsoft.com/office/officeart/2005/8/layout/list1"/>
    <dgm:cxn modelId="{22A2D831-1BD3-43E4-AE95-DAEA37343760}" type="presParOf" srcId="{FE097832-0302-4354-A916-876A977BBC07}" destId="{6D57A964-71AF-4ED0-B01A-A996EA915961}" srcOrd="0" destOrd="0" presId="urn:microsoft.com/office/officeart/2005/8/layout/list1"/>
    <dgm:cxn modelId="{0C8064FE-4C11-41F9-9C12-790799172252}" type="presParOf" srcId="{6D57A964-71AF-4ED0-B01A-A996EA915961}" destId="{D978681B-6320-4EE9-8ED7-E0A3DD193009}" srcOrd="0" destOrd="0" presId="urn:microsoft.com/office/officeart/2005/8/layout/list1"/>
    <dgm:cxn modelId="{2B6648AB-2D84-422A-BFB4-A84B0E43E161}" type="presParOf" srcId="{6D57A964-71AF-4ED0-B01A-A996EA915961}" destId="{C5306877-2988-436D-8F21-A47114C958BF}" srcOrd="1" destOrd="0" presId="urn:microsoft.com/office/officeart/2005/8/layout/list1"/>
    <dgm:cxn modelId="{673D3A5B-C559-46E7-8EBD-010C909E9224}" type="presParOf" srcId="{FE097832-0302-4354-A916-876A977BBC07}" destId="{C7148A80-3E4F-474F-9295-8C3789714826}" srcOrd="1" destOrd="0" presId="urn:microsoft.com/office/officeart/2005/8/layout/list1"/>
    <dgm:cxn modelId="{4B67F096-DD82-41B2-9344-7EA5DD43645F}" type="presParOf" srcId="{FE097832-0302-4354-A916-876A977BBC07}" destId="{73F99428-E597-4E41-8461-8B01DB9ACA4D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8.xml><?xml version="1.0" encoding="utf-8"?>
<dgm:dataModel xmlns:dgm="http://schemas.openxmlformats.org/drawingml/2006/diagram" xmlns:a="http://schemas.openxmlformats.org/drawingml/2006/main">
  <dgm:ptLst>
    <dgm:pt modelId="{C29D27B1-7995-4060-97F8-8005EBBD4C1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2ABD1DA-A168-4CFE-B5F0-0D9304ECBDC3}">
      <dgm:prSet custT="1"/>
      <dgm:spPr/>
      <dgm:t>
        <a:bodyPr/>
        <a:lstStyle/>
        <a:p>
          <a:pPr rtl="0"/>
          <a:r>
            <a:rPr lang="en-US" altLang="zh-CN" sz="2800" dirty="0" smtClean="0"/>
            <a:t>Using  </a:t>
          </a:r>
          <a:r>
            <a:rPr lang="en-US" altLang="zh-CN" sz="2800" dirty="0" smtClean="0">
              <a:solidFill>
                <a:srgbClr val="FF0000"/>
              </a:solidFill>
            </a:rPr>
            <a:t>foobar.com </a:t>
          </a:r>
          <a:r>
            <a:rPr lang="en-US" altLang="zh-CN" sz="2800" dirty="0" smtClean="0"/>
            <a:t>as a suffix </a:t>
          </a:r>
          <a:endParaRPr lang="zh-CN" sz="2800" dirty="0"/>
        </a:p>
      </dgm:t>
    </dgm:pt>
    <dgm:pt modelId="{B9B5E49C-B5FF-42D5-AB33-5B3D9FE794EF}" type="parTrans" cxnId="{8C5B307B-5B7D-4D63-8552-FEB08F7AB419}">
      <dgm:prSet/>
      <dgm:spPr/>
      <dgm:t>
        <a:bodyPr/>
        <a:lstStyle/>
        <a:p>
          <a:endParaRPr lang="zh-CN" altLang="en-US"/>
        </a:p>
      </dgm:t>
    </dgm:pt>
    <dgm:pt modelId="{D31A271C-F0B0-4A26-B3BE-2B1B5A0EC613}" type="sibTrans" cxnId="{8C5B307B-5B7D-4D63-8552-FEB08F7AB419}">
      <dgm:prSet/>
      <dgm:spPr/>
      <dgm:t>
        <a:bodyPr/>
        <a:lstStyle/>
        <a:p>
          <a:endParaRPr lang="zh-CN" altLang="en-US"/>
        </a:p>
      </dgm:t>
    </dgm:pt>
    <dgm:pt modelId="{0925E1AA-B00A-466D-8542-E78F16919C4E}">
      <dgm:prSet custT="1"/>
      <dgm:spPr/>
      <dgm:t>
        <a:bodyPr/>
        <a:lstStyle/>
        <a:p>
          <a:pPr rtl="0"/>
          <a:r>
            <a:rPr lang="en-US" altLang="zh-CN" sz="2800" dirty="0" smtClean="0"/>
            <a:t>At first</a:t>
          </a:r>
          <a:r>
            <a:rPr lang="zh-CN" altLang="en-US" sz="2800" dirty="0" smtClean="0"/>
            <a:t>，</a:t>
          </a:r>
          <a:r>
            <a:rPr lang="en-US" altLang="zh-CN" sz="2800" dirty="0" smtClean="0"/>
            <a:t>the resolver looks up </a:t>
          </a:r>
          <a:r>
            <a:rPr lang="en-US" altLang="zh-CN" sz="2800" dirty="0" err="1" smtClean="0"/>
            <a:t>venus.walnut.candy</a:t>
          </a:r>
          <a:endParaRPr lang="zh-CN" sz="2800" dirty="0"/>
        </a:p>
      </dgm:t>
    </dgm:pt>
    <dgm:pt modelId="{327E10A8-1A55-4785-B770-AAF98E5D722E}" type="parTrans" cxnId="{7565ED09-5F6E-40D1-BE51-D6D378FB1F44}">
      <dgm:prSet/>
      <dgm:spPr/>
      <dgm:t>
        <a:bodyPr/>
        <a:lstStyle/>
        <a:p>
          <a:endParaRPr lang="zh-CN" altLang="en-US"/>
        </a:p>
      </dgm:t>
    </dgm:pt>
    <dgm:pt modelId="{22E1FF82-A7C7-46B9-957D-BEE3DB2BB8D8}" type="sibTrans" cxnId="{7565ED09-5F6E-40D1-BE51-D6D378FB1F44}">
      <dgm:prSet/>
      <dgm:spPr/>
      <dgm:t>
        <a:bodyPr/>
        <a:lstStyle/>
        <a:p>
          <a:endParaRPr lang="zh-CN" altLang="en-US"/>
        </a:p>
      </dgm:t>
    </dgm:pt>
    <dgm:pt modelId="{936A926E-A26F-4AC6-A01E-D83D49205CE7}">
      <dgm:prSet custT="1"/>
      <dgm:spPr/>
      <dgm:t>
        <a:bodyPr/>
        <a:lstStyle/>
        <a:p>
          <a:r>
            <a:rPr lang="en-US" altLang="zh-CN" sz="2800" dirty="0" smtClean="0"/>
            <a:t>At second, the resolver then looks up venus.walnut.candy.foobar.com</a:t>
          </a:r>
        </a:p>
      </dgm:t>
    </dgm:pt>
    <dgm:pt modelId="{3CB381EE-A83D-4488-B71C-B2A042C41483}" type="parTrans" cxnId="{B5D03FFA-F088-451F-A36B-182D8FC66D35}">
      <dgm:prSet/>
      <dgm:spPr/>
      <dgm:t>
        <a:bodyPr/>
        <a:lstStyle/>
        <a:p>
          <a:endParaRPr lang="zh-CN" altLang="en-US"/>
        </a:p>
      </dgm:t>
    </dgm:pt>
    <dgm:pt modelId="{7EFAD68B-40F9-4EB4-B05F-EFDE1FDF0467}" type="sibTrans" cxnId="{B5D03FFA-F088-451F-A36B-182D8FC66D35}">
      <dgm:prSet/>
      <dgm:spPr/>
      <dgm:t>
        <a:bodyPr/>
        <a:lstStyle/>
        <a:p>
          <a:endParaRPr lang="zh-CN" altLang="en-US"/>
        </a:p>
      </dgm:t>
    </dgm:pt>
    <dgm:pt modelId="{BE38EA6A-C19C-4F0D-8D89-4672E76707D6}">
      <dgm:prSet custT="1"/>
      <dgm:spPr/>
      <dgm:t>
        <a:bodyPr/>
        <a:lstStyle/>
        <a:p>
          <a:pPr rtl="0"/>
          <a:r>
            <a:rPr lang="en-US" altLang="zh-CN" sz="2800" dirty="0" smtClean="0"/>
            <a:t>Resolving </a:t>
          </a:r>
          <a:r>
            <a:rPr lang="en-US" altLang="zh-CN" sz="2800" dirty="0" err="1" smtClean="0"/>
            <a:t>venus.walnut.candy</a:t>
          </a:r>
          <a:endParaRPr lang="zh-CN" sz="2800" dirty="0"/>
        </a:p>
      </dgm:t>
    </dgm:pt>
    <dgm:pt modelId="{5FB7A3E8-A8DB-4934-B3B4-B406D2344D1F}" type="parTrans" cxnId="{BC1D1E55-79F6-44E0-B07F-63BF81C8A406}">
      <dgm:prSet/>
      <dgm:spPr/>
      <dgm:t>
        <a:bodyPr/>
        <a:lstStyle/>
        <a:p>
          <a:endParaRPr lang="zh-CN" altLang="en-US"/>
        </a:p>
      </dgm:t>
    </dgm:pt>
    <dgm:pt modelId="{E2E43618-521F-42E0-A8C8-2170467164EC}" type="sibTrans" cxnId="{BC1D1E55-79F6-44E0-B07F-63BF81C8A406}">
      <dgm:prSet/>
      <dgm:spPr/>
      <dgm:t>
        <a:bodyPr/>
        <a:lstStyle/>
        <a:p>
          <a:endParaRPr lang="zh-CN" altLang="en-US"/>
        </a:p>
      </dgm:t>
    </dgm:pt>
    <dgm:pt modelId="{FE097832-0302-4354-A916-876A977BBC07}" type="pres">
      <dgm:prSet presAssocID="{C29D27B1-7995-4060-97F8-8005EBBD4C1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D57A964-71AF-4ED0-B01A-A996EA915961}" type="pres">
      <dgm:prSet presAssocID="{62ABD1DA-A168-4CFE-B5F0-0D9304ECBDC3}" presName="parentLin" presStyleCnt="0"/>
      <dgm:spPr/>
    </dgm:pt>
    <dgm:pt modelId="{D978681B-6320-4EE9-8ED7-E0A3DD193009}" type="pres">
      <dgm:prSet presAssocID="{62ABD1DA-A168-4CFE-B5F0-0D9304ECBDC3}" presName="parentLeftMargin" presStyleLbl="node1" presStyleIdx="0" presStyleCnt="1"/>
      <dgm:spPr/>
      <dgm:t>
        <a:bodyPr/>
        <a:lstStyle/>
        <a:p>
          <a:endParaRPr lang="zh-CN" altLang="en-US"/>
        </a:p>
      </dgm:t>
    </dgm:pt>
    <dgm:pt modelId="{C5306877-2988-436D-8F21-A47114C958BF}" type="pres">
      <dgm:prSet presAssocID="{62ABD1DA-A168-4CFE-B5F0-0D9304ECBDC3}" presName="parentText" presStyleLbl="node1" presStyleIdx="0" presStyleCnt="1" custScaleX="129813" custScaleY="80277" custLinFactNeighborX="-990" custLinFactNeighborY="-166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148A80-3E4F-474F-9295-8C3789714826}" type="pres">
      <dgm:prSet presAssocID="{62ABD1DA-A168-4CFE-B5F0-0D9304ECBDC3}" presName="negativeSpace" presStyleCnt="0"/>
      <dgm:spPr/>
    </dgm:pt>
    <dgm:pt modelId="{73F99428-E597-4E41-8461-8B01DB9ACA4D}" type="pres">
      <dgm:prSet presAssocID="{62ABD1DA-A168-4CFE-B5F0-0D9304ECBDC3}" presName="childText" presStyleLbl="conFgAcc1" presStyleIdx="0" presStyleCnt="1" custScaleY="11378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BF5B12E-4274-478C-A2C9-480DE182CD67}" type="presOf" srcId="{C29D27B1-7995-4060-97F8-8005EBBD4C1A}" destId="{FE097832-0302-4354-A916-876A977BBC07}" srcOrd="0" destOrd="0" presId="urn:microsoft.com/office/officeart/2005/8/layout/list1"/>
    <dgm:cxn modelId="{18510275-1EE4-4AA0-9AA2-944B16EBEC33}" type="presOf" srcId="{0925E1AA-B00A-466D-8542-E78F16919C4E}" destId="{73F99428-E597-4E41-8461-8B01DB9ACA4D}" srcOrd="0" destOrd="1" presId="urn:microsoft.com/office/officeart/2005/8/layout/list1"/>
    <dgm:cxn modelId="{7565ED09-5F6E-40D1-BE51-D6D378FB1F44}" srcId="{62ABD1DA-A168-4CFE-B5F0-0D9304ECBDC3}" destId="{0925E1AA-B00A-466D-8542-E78F16919C4E}" srcOrd="1" destOrd="0" parTransId="{327E10A8-1A55-4785-B770-AAF98E5D722E}" sibTransId="{22E1FF82-A7C7-46B9-957D-BEE3DB2BB8D8}"/>
    <dgm:cxn modelId="{C051A011-924B-4AB0-899E-B6A8CEF8FF9A}" type="presOf" srcId="{936A926E-A26F-4AC6-A01E-D83D49205CE7}" destId="{73F99428-E597-4E41-8461-8B01DB9ACA4D}" srcOrd="0" destOrd="2" presId="urn:microsoft.com/office/officeart/2005/8/layout/list1"/>
    <dgm:cxn modelId="{8D2D04E7-001C-44FC-9902-722EEC8544A2}" type="presOf" srcId="{BE38EA6A-C19C-4F0D-8D89-4672E76707D6}" destId="{73F99428-E597-4E41-8461-8B01DB9ACA4D}" srcOrd="0" destOrd="0" presId="urn:microsoft.com/office/officeart/2005/8/layout/list1"/>
    <dgm:cxn modelId="{C516FBA9-5A98-4ABE-9988-A253E2403B5C}" type="presOf" srcId="{62ABD1DA-A168-4CFE-B5F0-0D9304ECBDC3}" destId="{C5306877-2988-436D-8F21-A47114C958BF}" srcOrd="1" destOrd="0" presId="urn:microsoft.com/office/officeart/2005/8/layout/list1"/>
    <dgm:cxn modelId="{BC1D1E55-79F6-44E0-B07F-63BF81C8A406}" srcId="{62ABD1DA-A168-4CFE-B5F0-0D9304ECBDC3}" destId="{BE38EA6A-C19C-4F0D-8D89-4672E76707D6}" srcOrd="0" destOrd="0" parTransId="{5FB7A3E8-A8DB-4934-B3B4-B406D2344D1F}" sibTransId="{E2E43618-521F-42E0-A8C8-2170467164EC}"/>
    <dgm:cxn modelId="{4A0FD3C8-7CED-4D02-9CC6-FF9F07102AF0}" type="presOf" srcId="{62ABD1DA-A168-4CFE-B5F0-0D9304ECBDC3}" destId="{D978681B-6320-4EE9-8ED7-E0A3DD193009}" srcOrd="0" destOrd="0" presId="urn:microsoft.com/office/officeart/2005/8/layout/list1"/>
    <dgm:cxn modelId="{B5D03FFA-F088-451F-A36B-182D8FC66D35}" srcId="{62ABD1DA-A168-4CFE-B5F0-0D9304ECBDC3}" destId="{936A926E-A26F-4AC6-A01E-D83D49205CE7}" srcOrd="2" destOrd="0" parTransId="{3CB381EE-A83D-4488-B71C-B2A042C41483}" sibTransId="{7EFAD68B-40F9-4EB4-B05F-EFDE1FDF0467}"/>
    <dgm:cxn modelId="{8C5B307B-5B7D-4D63-8552-FEB08F7AB419}" srcId="{C29D27B1-7995-4060-97F8-8005EBBD4C1A}" destId="{62ABD1DA-A168-4CFE-B5F0-0D9304ECBDC3}" srcOrd="0" destOrd="0" parTransId="{B9B5E49C-B5FF-42D5-AB33-5B3D9FE794EF}" sibTransId="{D31A271C-F0B0-4A26-B3BE-2B1B5A0EC613}"/>
    <dgm:cxn modelId="{22A2D831-1BD3-43E4-AE95-DAEA37343760}" type="presParOf" srcId="{FE097832-0302-4354-A916-876A977BBC07}" destId="{6D57A964-71AF-4ED0-B01A-A996EA915961}" srcOrd="0" destOrd="0" presId="urn:microsoft.com/office/officeart/2005/8/layout/list1"/>
    <dgm:cxn modelId="{0C8064FE-4C11-41F9-9C12-790799172252}" type="presParOf" srcId="{6D57A964-71AF-4ED0-B01A-A996EA915961}" destId="{D978681B-6320-4EE9-8ED7-E0A3DD193009}" srcOrd="0" destOrd="0" presId="urn:microsoft.com/office/officeart/2005/8/layout/list1"/>
    <dgm:cxn modelId="{2B6648AB-2D84-422A-BFB4-A84B0E43E161}" type="presParOf" srcId="{6D57A964-71AF-4ED0-B01A-A996EA915961}" destId="{C5306877-2988-436D-8F21-A47114C958BF}" srcOrd="1" destOrd="0" presId="urn:microsoft.com/office/officeart/2005/8/layout/list1"/>
    <dgm:cxn modelId="{673D3A5B-C559-46E7-8EBD-010C909E9224}" type="presParOf" srcId="{FE097832-0302-4354-A916-876A977BBC07}" destId="{C7148A80-3E4F-474F-9295-8C3789714826}" srcOrd="1" destOrd="0" presId="urn:microsoft.com/office/officeart/2005/8/layout/list1"/>
    <dgm:cxn modelId="{4B67F096-DD82-41B2-9344-7EA5DD43645F}" type="presParOf" srcId="{FE097832-0302-4354-A916-876A977BBC07}" destId="{73F99428-E597-4E41-8461-8B01DB9ACA4D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9.xml><?xml version="1.0" encoding="utf-8"?>
<dgm:dataModel xmlns:dgm="http://schemas.openxmlformats.org/drawingml/2006/diagram" xmlns:a="http://schemas.openxmlformats.org/drawingml/2006/main">
  <dgm:ptLst>
    <dgm:pt modelId="{C29D27B1-7995-4060-97F8-8005EBBD4C1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2ABD1DA-A168-4CFE-B5F0-0D9304ECBDC3}">
      <dgm:prSet custT="1"/>
      <dgm:spPr/>
      <dgm:t>
        <a:bodyPr/>
        <a:lstStyle/>
        <a:p>
          <a:pPr rtl="0"/>
          <a:r>
            <a:rPr lang="en-US" sz="2800" dirty="0" smtClean="0"/>
            <a:t>IDNA uses ASCII to store all names</a:t>
          </a:r>
          <a:endParaRPr lang="zh-CN" sz="2800" dirty="0"/>
        </a:p>
      </dgm:t>
    </dgm:pt>
    <dgm:pt modelId="{B9B5E49C-B5FF-42D5-AB33-5B3D9FE794EF}" type="parTrans" cxnId="{8C5B307B-5B7D-4D63-8552-FEB08F7AB419}">
      <dgm:prSet/>
      <dgm:spPr/>
      <dgm:t>
        <a:bodyPr/>
        <a:lstStyle/>
        <a:p>
          <a:endParaRPr lang="zh-CN" altLang="en-US"/>
        </a:p>
      </dgm:t>
    </dgm:pt>
    <dgm:pt modelId="{D31A271C-F0B0-4A26-B3BE-2B1B5A0EC613}" type="sibTrans" cxnId="{8C5B307B-5B7D-4D63-8552-FEB08F7AB419}">
      <dgm:prSet/>
      <dgm:spPr/>
      <dgm:t>
        <a:bodyPr/>
        <a:lstStyle/>
        <a:p>
          <a:endParaRPr lang="zh-CN" altLang="en-US"/>
        </a:p>
      </dgm:t>
    </dgm:pt>
    <dgm:pt modelId="{0925E1AA-B00A-466D-8542-E78F16919C4E}">
      <dgm:prSet custT="1"/>
      <dgm:spPr/>
      <dgm:t>
        <a:bodyPr/>
        <a:lstStyle/>
        <a:p>
          <a:pPr rtl="0"/>
          <a:r>
            <a:rPr lang="en-US" sz="2800" dirty="0" smtClean="0"/>
            <a:t>A non-ASCII character may be translated into a sequence of ASCII characters</a:t>
          </a:r>
          <a:endParaRPr lang="zh-CN" sz="2800" dirty="0"/>
        </a:p>
      </dgm:t>
    </dgm:pt>
    <dgm:pt modelId="{327E10A8-1A55-4785-B770-AAF98E5D722E}" type="parTrans" cxnId="{7565ED09-5F6E-40D1-BE51-D6D378FB1F44}">
      <dgm:prSet/>
      <dgm:spPr/>
      <dgm:t>
        <a:bodyPr/>
        <a:lstStyle/>
        <a:p>
          <a:endParaRPr lang="zh-CN" altLang="en-US"/>
        </a:p>
      </dgm:t>
    </dgm:pt>
    <dgm:pt modelId="{22E1FF82-A7C7-46B9-957D-BEE3DB2BB8D8}" type="sibTrans" cxnId="{7565ED09-5F6E-40D1-BE51-D6D378FB1F44}">
      <dgm:prSet/>
      <dgm:spPr/>
      <dgm:t>
        <a:bodyPr/>
        <a:lstStyle/>
        <a:p>
          <a:endParaRPr lang="zh-CN" altLang="en-US"/>
        </a:p>
      </dgm:t>
    </dgm:pt>
    <dgm:pt modelId="{E1BECC3C-A615-44B6-B6B0-09FE4C6C66E6}">
      <dgm:prSet custT="1"/>
      <dgm:spPr/>
      <dgm:t>
        <a:bodyPr/>
        <a:lstStyle/>
        <a:p>
          <a:r>
            <a:rPr lang="en-US" sz="2800" dirty="0" smtClean="0"/>
            <a:t>Using Unicode</a:t>
          </a:r>
          <a:endParaRPr lang="zh-CN" altLang="en-US" sz="2800" dirty="0"/>
        </a:p>
      </dgm:t>
    </dgm:pt>
    <dgm:pt modelId="{5E055F67-28E2-4687-AE95-731ED5522F21}" type="parTrans" cxnId="{0B6920FE-74E8-441A-B809-590DCA06BEEB}">
      <dgm:prSet/>
      <dgm:spPr/>
      <dgm:t>
        <a:bodyPr/>
        <a:lstStyle/>
        <a:p>
          <a:endParaRPr lang="zh-CN" altLang="en-US"/>
        </a:p>
      </dgm:t>
    </dgm:pt>
    <dgm:pt modelId="{AA6C3202-D044-4058-86E0-8E75EF87A545}" type="sibTrans" cxnId="{0B6920FE-74E8-441A-B809-590DCA06BEEB}">
      <dgm:prSet/>
      <dgm:spPr/>
      <dgm:t>
        <a:bodyPr/>
        <a:lstStyle/>
        <a:p>
          <a:endParaRPr lang="zh-CN" altLang="en-US"/>
        </a:p>
      </dgm:t>
    </dgm:pt>
    <dgm:pt modelId="{FE097832-0302-4354-A916-876A977BBC07}" type="pres">
      <dgm:prSet presAssocID="{C29D27B1-7995-4060-97F8-8005EBBD4C1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D57A964-71AF-4ED0-B01A-A996EA915961}" type="pres">
      <dgm:prSet presAssocID="{62ABD1DA-A168-4CFE-B5F0-0D9304ECBDC3}" presName="parentLin" presStyleCnt="0"/>
      <dgm:spPr/>
    </dgm:pt>
    <dgm:pt modelId="{D978681B-6320-4EE9-8ED7-E0A3DD193009}" type="pres">
      <dgm:prSet presAssocID="{62ABD1DA-A168-4CFE-B5F0-0D9304ECBDC3}" presName="parentLeftMargin" presStyleLbl="node1" presStyleIdx="0" presStyleCnt="1"/>
      <dgm:spPr/>
      <dgm:t>
        <a:bodyPr/>
        <a:lstStyle/>
        <a:p>
          <a:endParaRPr lang="zh-CN" altLang="en-US"/>
        </a:p>
      </dgm:t>
    </dgm:pt>
    <dgm:pt modelId="{C5306877-2988-436D-8F21-A47114C958BF}" type="pres">
      <dgm:prSet presAssocID="{62ABD1DA-A168-4CFE-B5F0-0D9304ECBDC3}" presName="parentText" presStyleLbl="node1" presStyleIdx="0" presStyleCnt="1" custScaleX="129813" custScaleY="8027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148A80-3E4F-474F-9295-8C3789714826}" type="pres">
      <dgm:prSet presAssocID="{62ABD1DA-A168-4CFE-B5F0-0D9304ECBDC3}" presName="negativeSpace" presStyleCnt="0"/>
      <dgm:spPr/>
    </dgm:pt>
    <dgm:pt modelId="{73F99428-E597-4E41-8461-8B01DB9ACA4D}" type="pres">
      <dgm:prSet presAssocID="{62ABD1DA-A168-4CFE-B5F0-0D9304ECBDC3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BF5B12E-4274-478C-A2C9-480DE182CD67}" type="presOf" srcId="{C29D27B1-7995-4060-97F8-8005EBBD4C1A}" destId="{FE097832-0302-4354-A916-876A977BBC07}" srcOrd="0" destOrd="0" presId="urn:microsoft.com/office/officeart/2005/8/layout/list1"/>
    <dgm:cxn modelId="{18510275-1EE4-4AA0-9AA2-944B16EBEC33}" type="presOf" srcId="{0925E1AA-B00A-466D-8542-E78F16919C4E}" destId="{73F99428-E597-4E41-8461-8B01DB9ACA4D}" srcOrd="0" destOrd="0" presId="urn:microsoft.com/office/officeart/2005/8/layout/list1"/>
    <dgm:cxn modelId="{7565ED09-5F6E-40D1-BE51-D6D378FB1F44}" srcId="{62ABD1DA-A168-4CFE-B5F0-0D9304ECBDC3}" destId="{0925E1AA-B00A-466D-8542-E78F16919C4E}" srcOrd="0" destOrd="0" parTransId="{327E10A8-1A55-4785-B770-AAF98E5D722E}" sibTransId="{22E1FF82-A7C7-46B9-957D-BEE3DB2BB8D8}"/>
    <dgm:cxn modelId="{0B6920FE-74E8-441A-B809-590DCA06BEEB}" srcId="{62ABD1DA-A168-4CFE-B5F0-0D9304ECBDC3}" destId="{E1BECC3C-A615-44B6-B6B0-09FE4C6C66E6}" srcOrd="1" destOrd="0" parTransId="{5E055F67-28E2-4687-AE95-731ED5522F21}" sibTransId="{AA6C3202-D044-4058-86E0-8E75EF87A545}"/>
    <dgm:cxn modelId="{C516FBA9-5A98-4ABE-9988-A253E2403B5C}" type="presOf" srcId="{62ABD1DA-A168-4CFE-B5F0-0D9304ECBDC3}" destId="{C5306877-2988-436D-8F21-A47114C958BF}" srcOrd="1" destOrd="0" presId="urn:microsoft.com/office/officeart/2005/8/layout/list1"/>
    <dgm:cxn modelId="{4A0FD3C8-7CED-4D02-9CC6-FF9F07102AF0}" type="presOf" srcId="{62ABD1DA-A168-4CFE-B5F0-0D9304ECBDC3}" destId="{D978681B-6320-4EE9-8ED7-E0A3DD193009}" srcOrd="0" destOrd="0" presId="urn:microsoft.com/office/officeart/2005/8/layout/list1"/>
    <dgm:cxn modelId="{F130CE8C-0232-4206-80AD-BF7F144A4BC5}" type="presOf" srcId="{E1BECC3C-A615-44B6-B6B0-09FE4C6C66E6}" destId="{73F99428-E597-4E41-8461-8B01DB9ACA4D}" srcOrd="0" destOrd="1" presId="urn:microsoft.com/office/officeart/2005/8/layout/list1"/>
    <dgm:cxn modelId="{8C5B307B-5B7D-4D63-8552-FEB08F7AB419}" srcId="{C29D27B1-7995-4060-97F8-8005EBBD4C1A}" destId="{62ABD1DA-A168-4CFE-B5F0-0D9304ECBDC3}" srcOrd="0" destOrd="0" parTransId="{B9B5E49C-B5FF-42D5-AB33-5B3D9FE794EF}" sibTransId="{D31A271C-F0B0-4A26-B3BE-2B1B5A0EC613}"/>
    <dgm:cxn modelId="{22A2D831-1BD3-43E4-AE95-DAEA37343760}" type="presParOf" srcId="{FE097832-0302-4354-A916-876A977BBC07}" destId="{6D57A964-71AF-4ED0-B01A-A996EA915961}" srcOrd="0" destOrd="0" presId="urn:microsoft.com/office/officeart/2005/8/layout/list1"/>
    <dgm:cxn modelId="{0C8064FE-4C11-41F9-9C12-790799172252}" type="presParOf" srcId="{6D57A964-71AF-4ED0-B01A-A996EA915961}" destId="{D978681B-6320-4EE9-8ED7-E0A3DD193009}" srcOrd="0" destOrd="0" presId="urn:microsoft.com/office/officeart/2005/8/layout/list1"/>
    <dgm:cxn modelId="{2B6648AB-2D84-422A-BFB4-A84B0E43E161}" type="presParOf" srcId="{6D57A964-71AF-4ED0-B01A-A996EA915961}" destId="{C5306877-2988-436D-8F21-A47114C958BF}" srcOrd="1" destOrd="0" presId="urn:microsoft.com/office/officeart/2005/8/layout/list1"/>
    <dgm:cxn modelId="{673D3A5B-C559-46E7-8EBD-010C909E9224}" type="presParOf" srcId="{FE097832-0302-4354-A916-876A977BBC07}" destId="{C7148A80-3E4F-474F-9295-8C3789714826}" srcOrd="1" destOrd="0" presId="urn:microsoft.com/office/officeart/2005/8/layout/list1"/>
    <dgm:cxn modelId="{4B67F096-DD82-41B2-9344-7EA5DD43645F}" type="presParOf" srcId="{FE097832-0302-4354-A916-876A977BBC07}" destId="{73F99428-E597-4E41-8461-8B01DB9ACA4D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2876BEF-4BB8-4BD9-A73E-729FC2023A5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076EBC7-21C8-4FB1-87F9-456E95F64B7B}">
      <dgm:prSet phldrT="[文本]" custT="1"/>
      <dgm:spPr/>
      <dgm:t>
        <a:bodyPr/>
        <a:lstStyle/>
        <a:p>
          <a:r>
            <a:rPr lang="en-US" sz="2000" dirty="0" smtClean="0"/>
            <a:t>A program dedicated providing one service can handle </a:t>
          </a:r>
          <a:r>
            <a:rPr lang="en-US" sz="2000" dirty="0" smtClean="0">
              <a:solidFill>
                <a:srgbClr val="FF0000"/>
              </a:solidFill>
            </a:rPr>
            <a:t>multiple remote </a:t>
          </a:r>
          <a:r>
            <a:rPr lang="en-US" sz="2000" dirty="0" smtClean="0"/>
            <a:t>clients </a:t>
          </a:r>
          <a:r>
            <a:rPr lang="en-US" sz="2000" dirty="0" smtClean="0">
              <a:solidFill>
                <a:srgbClr val="FF0000"/>
              </a:solidFill>
            </a:rPr>
            <a:t>at the same time</a:t>
          </a:r>
          <a:endParaRPr lang="zh-CN" altLang="en-US" sz="2000" dirty="0"/>
        </a:p>
      </dgm:t>
    </dgm:pt>
    <dgm:pt modelId="{25CC108B-5B81-41F3-A93D-D29FBA157F4B}" type="parTrans" cxnId="{767615B1-9D75-4B00-BB0C-AD7BE2E9F0A8}">
      <dgm:prSet/>
      <dgm:spPr/>
      <dgm:t>
        <a:bodyPr/>
        <a:lstStyle/>
        <a:p>
          <a:endParaRPr lang="zh-CN" altLang="en-US"/>
        </a:p>
      </dgm:t>
    </dgm:pt>
    <dgm:pt modelId="{4D14709D-F1A0-4B2F-892C-A50854DBFD3A}" type="sibTrans" cxnId="{767615B1-9D75-4B00-BB0C-AD7BE2E9F0A8}">
      <dgm:prSet/>
      <dgm:spPr/>
      <dgm:t>
        <a:bodyPr/>
        <a:lstStyle/>
        <a:p>
          <a:endParaRPr lang="zh-CN" altLang="en-US"/>
        </a:p>
      </dgm:t>
    </dgm:pt>
    <dgm:pt modelId="{01AECCF3-C690-4C3F-9964-03E8131886F4}">
      <dgm:prSet custT="1"/>
      <dgm:spPr/>
      <dgm:t>
        <a:bodyPr/>
        <a:lstStyle/>
        <a:p>
          <a:pPr rtl="0"/>
          <a:r>
            <a:rPr lang="en-US" sz="2000" dirty="0" smtClean="0"/>
            <a:t>It </a:t>
          </a:r>
          <a:r>
            <a:rPr lang="en-US" sz="2000" dirty="0" smtClean="0">
              <a:solidFill>
                <a:srgbClr val="FF0000"/>
              </a:solidFill>
            </a:rPr>
            <a:t>runs</a:t>
          </a:r>
          <a:r>
            <a:rPr lang="en-US" sz="2000" dirty="0" smtClean="0"/>
            <a:t> on a </a:t>
          </a:r>
          <a:r>
            <a:rPr lang="en-US" sz="2000" dirty="0" smtClean="0">
              <a:solidFill>
                <a:srgbClr val="FF0000"/>
              </a:solidFill>
            </a:rPr>
            <a:t>shared computer</a:t>
          </a:r>
          <a:endParaRPr lang="zh-CN" sz="2000" dirty="0">
            <a:solidFill>
              <a:srgbClr val="FF0000"/>
            </a:solidFill>
          </a:endParaRPr>
        </a:p>
      </dgm:t>
    </dgm:pt>
    <dgm:pt modelId="{4B7C1186-A302-4860-BFDB-BE0B1A2B29C7}" type="parTrans" cxnId="{B1F4E624-E6F6-438E-A7CA-033201895179}">
      <dgm:prSet/>
      <dgm:spPr/>
      <dgm:t>
        <a:bodyPr/>
        <a:lstStyle/>
        <a:p>
          <a:endParaRPr lang="zh-CN" altLang="en-US"/>
        </a:p>
      </dgm:t>
    </dgm:pt>
    <dgm:pt modelId="{A60B0DC4-4A3D-4952-A3F7-839537625A66}" type="sibTrans" cxnId="{B1F4E624-E6F6-438E-A7CA-033201895179}">
      <dgm:prSet/>
      <dgm:spPr/>
      <dgm:t>
        <a:bodyPr/>
        <a:lstStyle/>
        <a:p>
          <a:endParaRPr lang="zh-CN" altLang="en-US"/>
        </a:p>
      </dgm:t>
    </dgm:pt>
    <dgm:pt modelId="{6E3C994C-6C06-4F27-90DD-CF7B56461C11}">
      <dgm:prSet custT="1"/>
      <dgm:spPr/>
      <dgm:t>
        <a:bodyPr/>
        <a:lstStyle/>
        <a:p>
          <a:pPr rtl="0"/>
          <a:r>
            <a:rPr lang="en-US" sz="2000" dirty="0" smtClean="0"/>
            <a:t>It </a:t>
          </a:r>
          <a:r>
            <a:rPr lang="en-US" sz="2000" dirty="0" smtClean="0">
              <a:solidFill>
                <a:srgbClr val="FF0000"/>
              </a:solidFill>
            </a:rPr>
            <a:t>waits passively </a:t>
          </a:r>
          <a:r>
            <a:rPr lang="en-US" sz="2000" dirty="0" smtClean="0"/>
            <a:t>for contact from arbitrary clients</a:t>
          </a:r>
          <a:endParaRPr lang="zh-CN" sz="2000" dirty="0"/>
        </a:p>
      </dgm:t>
    </dgm:pt>
    <dgm:pt modelId="{AD7092B8-04F8-4A4A-949F-1CAA5BEB7A6C}" type="parTrans" cxnId="{33AB9AB7-16E2-4A52-B61B-DE431B2728D1}">
      <dgm:prSet/>
      <dgm:spPr/>
      <dgm:t>
        <a:bodyPr/>
        <a:lstStyle/>
        <a:p>
          <a:endParaRPr lang="zh-CN" altLang="en-US"/>
        </a:p>
      </dgm:t>
    </dgm:pt>
    <dgm:pt modelId="{F57EFF58-FB8C-4CBC-BE0D-2C4A2D08DD81}" type="sibTrans" cxnId="{33AB9AB7-16E2-4A52-B61B-DE431B2728D1}">
      <dgm:prSet/>
      <dgm:spPr/>
      <dgm:t>
        <a:bodyPr/>
        <a:lstStyle/>
        <a:p>
          <a:endParaRPr lang="zh-CN" altLang="en-US"/>
        </a:p>
      </dgm:t>
    </dgm:pt>
    <dgm:pt modelId="{97DC68C2-F9E9-46D6-B771-AA05863E9839}">
      <dgm:prSet custT="1"/>
      <dgm:spPr/>
      <dgm:t>
        <a:bodyPr/>
        <a:lstStyle/>
        <a:p>
          <a:pPr rtl="0"/>
          <a:r>
            <a:rPr lang="en-US" sz="2000" dirty="0" smtClean="0"/>
            <a:t>It can accept connections from many clients at the same time</a:t>
          </a:r>
          <a:r>
            <a:rPr lang="zh-CN" sz="2000" dirty="0" smtClean="0"/>
            <a:t>，</a:t>
          </a:r>
          <a:r>
            <a:rPr lang="en-US" sz="2000" dirty="0" smtClean="0"/>
            <a:t>but only offers a single service</a:t>
          </a:r>
          <a:endParaRPr lang="zh-CN" sz="2000" dirty="0"/>
        </a:p>
      </dgm:t>
    </dgm:pt>
    <dgm:pt modelId="{88D87A73-442A-45B4-9228-FA4316B144FE}" type="parTrans" cxnId="{46646DED-4A2B-4B6B-B204-CCCA266B4E03}">
      <dgm:prSet/>
      <dgm:spPr/>
      <dgm:t>
        <a:bodyPr/>
        <a:lstStyle/>
        <a:p>
          <a:endParaRPr lang="zh-CN" altLang="en-US"/>
        </a:p>
      </dgm:t>
    </dgm:pt>
    <dgm:pt modelId="{CFE39A9F-B32E-4E00-A2CF-7A9764996DFC}" type="sibTrans" cxnId="{46646DED-4A2B-4B6B-B204-CCCA266B4E03}">
      <dgm:prSet/>
      <dgm:spPr/>
      <dgm:t>
        <a:bodyPr/>
        <a:lstStyle/>
        <a:p>
          <a:endParaRPr lang="zh-CN" altLang="en-US"/>
        </a:p>
      </dgm:t>
    </dgm:pt>
    <dgm:pt modelId="{6806609B-973C-48BD-9DE2-4B540EE2FF64}">
      <dgm:prSet custT="1"/>
      <dgm:spPr/>
      <dgm:t>
        <a:bodyPr/>
        <a:lstStyle/>
        <a:p>
          <a:pPr rtl="0"/>
          <a:r>
            <a:rPr lang="en-US" sz="2000" dirty="0" smtClean="0"/>
            <a:t>It </a:t>
          </a:r>
          <a:r>
            <a:rPr lang="en-US" sz="2000" dirty="0" smtClean="0">
              <a:solidFill>
                <a:srgbClr val="FF0000"/>
              </a:solidFill>
            </a:rPr>
            <a:t>requires powerful </a:t>
          </a:r>
          <a:r>
            <a:rPr lang="en-US" sz="2000" dirty="0" smtClean="0"/>
            <a:t>hardware and a sophisticated OS</a:t>
          </a:r>
          <a:endParaRPr lang="zh-CN" sz="2000" dirty="0"/>
        </a:p>
      </dgm:t>
    </dgm:pt>
    <dgm:pt modelId="{7EF23FAC-CF07-4185-9D45-6AAF45D53E68}" type="parTrans" cxnId="{5D26DA1F-20E5-4289-996D-4A8CDCA86952}">
      <dgm:prSet/>
      <dgm:spPr/>
      <dgm:t>
        <a:bodyPr/>
        <a:lstStyle/>
        <a:p>
          <a:endParaRPr lang="zh-CN" altLang="en-US"/>
        </a:p>
      </dgm:t>
    </dgm:pt>
    <dgm:pt modelId="{ED009B75-D67F-4E02-B5E5-3D9FA2692541}" type="sibTrans" cxnId="{5D26DA1F-20E5-4289-996D-4A8CDCA86952}">
      <dgm:prSet/>
      <dgm:spPr/>
      <dgm:t>
        <a:bodyPr/>
        <a:lstStyle/>
        <a:p>
          <a:endParaRPr lang="zh-CN" altLang="en-US"/>
        </a:p>
      </dgm:t>
    </dgm:pt>
    <dgm:pt modelId="{7D88EBB4-5E61-4C33-A1B1-92FC22FC8C39}">
      <dgm:prSet custT="1"/>
      <dgm:spPr/>
      <dgm:t>
        <a:bodyPr/>
        <a:lstStyle/>
        <a:p>
          <a:r>
            <a:rPr lang="en-US" sz="2000" i="1" dirty="0" smtClean="0"/>
            <a:t>It is invoked automatically when a system boots, and continues to execute through many sessions</a:t>
          </a:r>
          <a:endParaRPr lang="zh-CN" sz="2000" dirty="0">
            <a:solidFill>
              <a:srgbClr val="FF0000"/>
            </a:solidFill>
          </a:endParaRPr>
        </a:p>
      </dgm:t>
    </dgm:pt>
    <dgm:pt modelId="{6F174DC1-9D3F-4F86-86CF-6BE1032BB870}" type="parTrans" cxnId="{C716322F-3669-4982-AD3E-9C85677ED5DE}">
      <dgm:prSet/>
      <dgm:spPr/>
    </dgm:pt>
    <dgm:pt modelId="{3BE59A81-2385-4336-9F16-E12CA9BF21BA}" type="sibTrans" cxnId="{C716322F-3669-4982-AD3E-9C85677ED5DE}">
      <dgm:prSet/>
      <dgm:spPr/>
    </dgm:pt>
    <dgm:pt modelId="{421F64EF-CA2C-47CD-9F18-A2883A89642B}" type="pres">
      <dgm:prSet presAssocID="{62876BEF-4BB8-4BD9-A73E-729FC2023A5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56C8E6F-84B4-4446-8B78-0DA3D2EEB733}" type="pres">
      <dgm:prSet presAssocID="{9076EBC7-21C8-4FB1-87F9-456E95F64B7B}" presName="parentLin" presStyleCnt="0"/>
      <dgm:spPr/>
    </dgm:pt>
    <dgm:pt modelId="{DB13C798-33EB-44AD-94D5-ECE0148C368B}" type="pres">
      <dgm:prSet presAssocID="{9076EBC7-21C8-4FB1-87F9-456E95F64B7B}" presName="parentLeftMargin" presStyleLbl="node1" presStyleIdx="0" presStyleCnt="1"/>
      <dgm:spPr/>
      <dgm:t>
        <a:bodyPr/>
        <a:lstStyle/>
        <a:p>
          <a:endParaRPr lang="zh-CN" altLang="en-US"/>
        </a:p>
      </dgm:t>
    </dgm:pt>
    <dgm:pt modelId="{CD299254-ACC8-4E6B-BFC8-8E859933ADF5}" type="pres">
      <dgm:prSet presAssocID="{9076EBC7-21C8-4FB1-87F9-456E95F64B7B}" presName="parentText" presStyleLbl="node1" presStyleIdx="0" presStyleCnt="1" custScaleX="13208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6198F86-20B1-477C-8A5A-1FBC5177F7FE}" type="pres">
      <dgm:prSet presAssocID="{9076EBC7-21C8-4FB1-87F9-456E95F64B7B}" presName="negativeSpace" presStyleCnt="0"/>
      <dgm:spPr/>
    </dgm:pt>
    <dgm:pt modelId="{B7EFB4AB-0188-44B4-84DB-52423E7340D0}" type="pres">
      <dgm:prSet presAssocID="{9076EBC7-21C8-4FB1-87F9-456E95F64B7B}" presName="childText" presStyleLbl="conFgAcc1" presStyleIdx="0" presStyleCnt="1" custLinFactY="19167" custLinFactNeighborX="3544" custLinFactNeighborY="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9CA35BB-6387-4651-ADFC-57E1C69B7957}" type="presOf" srcId="{6806609B-973C-48BD-9DE2-4B540EE2FF64}" destId="{B7EFB4AB-0188-44B4-84DB-52423E7340D0}" srcOrd="0" destOrd="4" presId="urn:microsoft.com/office/officeart/2005/8/layout/list1"/>
    <dgm:cxn modelId="{1E084609-1226-4662-AD8B-CEDDCACDEAF3}" type="presOf" srcId="{6E3C994C-6C06-4F27-90DD-CF7B56461C11}" destId="{B7EFB4AB-0188-44B4-84DB-52423E7340D0}" srcOrd="0" destOrd="2" presId="urn:microsoft.com/office/officeart/2005/8/layout/list1"/>
    <dgm:cxn modelId="{E7DCBC3C-8178-4A99-9B97-669F07FA6EFA}" type="presOf" srcId="{97DC68C2-F9E9-46D6-B771-AA05863E9839}" destId="{B7EFB4AB-0188-44B4-84DB-52423E7340D0}" srcOrd="0" destOrd="3" presId="urn:microsoft.com/office/officeart/2005/8/layout/list1"/>
    <dgm:cxn modelId="{767615B1-9D75-4B00-BB0C-AD7BE2E9F0A8}" srcId="{62876BEF-4BB8-4BD9-A73E-729FC2023A55}" destId="{9076EBC7-21C8-4FB1-87F9-456E95F64B7B}" srcOrd="0" destOrd="0" parTransId="{25CC108B-5B81-41F3-A93D-D29FBA157F4B}" sibTransId="{4D14709D-F1A0-4B2F-892C-A50854DBFD3A}"/>
    <dgm:cxn modelId="{35F9EDA8-BD8F-4FC9-B92D-454C9A42D37C}" type="presOf" srcId="{7D88EBB4-5E61-4C33-A1B1-92FC22FC8C39}" destId="{B7EFB4AB-0188-44B4-84DB-52423E7340D0}" srcOrd="0" destOrd="0" presId="urn:microsoft.com/office/officeart/2005/8/layout/list1"/>
    <dgm:cxn modelId="{33AB9AB7-16E2-4A52-B61B-DE431B2728D1}" srcId="{9076EBC7-21C8-4FB1-87F9-456E95F64B7B}" destId="{6E3C994C-6C06-4F27-90DD-CF7B56461C11}" srcOrd="2" destOrd="0" parTransId="{AD7092B8-04F8-4A4A-949F-1CAA5BEB7A6C}" sibTransId="{F57EFF58-FB8C-4CBC-BE0D-2C4A2D08DD81}"/>
    <dgm:cxn modelId="{1E46E60C-F3E4-4225-AC04-3082C7160DDF}" type="presOf" srcId="{9076EBC7-21C8-4FB1-87F9-456E95F64B7B}" destId="{CD299254-ACC8-4E6B-BFC8-8E859933ADF5}" srcOrd="1" destOrd="0" presId="urn:microsoft.com/office/officeart/2005/8/layout/list1"/>
    <dgm:cxn modelId="{F630F30A-88C8-45A0-A222-EE72E15FFF99}" type="presOf" srcId="{9076EBC7-21C8-4FB1-87F9-456E95F64B7B}" destId="{DB13C798-33EB-44AD-94D5-ECE0148C368B}" srcOrd="0" destOrd="0" presId="urn:microsoft.com/office/officeart/2005/8/layout/list1"/>
    <dgm:cxn modelId="{46646DED-4A2B-4B6B-B204-CCCA266B4E03}" srcId="{9076EBC7-21C8-4FB1-87F9-456E95F64B7B}" destId="{97DC68C2-F9E9-46D6-B771-AA05863E9839}" srcOrd="3" destOrd="0" parTransId="{88D87A73-442A-45B4-9228-FA4316B144FE}" sibTransId="{CFE39A9F-B32E-4E00-A2CF-7A9764996DFC}"/>
    <dgm:cxn modelId="{410E3786-BDDC-4D0F-8E08-9CC307BCBAE9}" type="presOf" srcId="{62876BEF-4BB8-4BD9-A73E-729FC2023A55}" destId="{421F64EF-CA2C-47CD-9F18-A2883A89642B}" srcOrd="0" destOrd="0" presId="urn:microsoft.com/office/officeart/2005/8/layout/list1"/>
    <dgm:cxn modelId="{C716322F-3669-4982-AD3E-9C85677ED5DE}" srcId="{9076EBC7-21C8-4FB1-87F9-456E95F64B7B}" destId="{7D88EBB4-5E61-4C33-A1B1-92FC22FC8C39}" srcOrd="0" destOrd="0" parTransId="{6F174DC1-9D3F-4F86-86CF-6BE1032BB870}" sibTransId="{3BE59A81-2385-4336-9F16-E12CA9BF21BA}"/>
    <dgm:cxn modelId="{2EAA5138-2529-4035-8C77-F2256D53EA7A}" type="presOf" srcId="{01AECCF3-C690-4C3F-9964-03E8131886F4}" destId="{B7EFB4AB-0188-44B4-84DB-52423E7340D0}" srcOrd="0" destOrd="1" presId="urn:microsoft.com/office/officeart/2005/8/layout/list1"/>
    <dgm:cxn modelId="{5D26DA1F-20E5-4289-996D-4A8CDCA86952}" srcId="{9076EBC7-21C8-4FB1-87F9-456E95F64B7B}" destId="{6806609B-973C-48BD-9DE2-4B540EE2FF64}" srcOrd="4" destOrd="0" parTransId="{7EF23FAC-CF07-4185-9D45-6AAF45D53E68}" sibTransId="{ED009B75-D67F-4E02-B5E5-3D9FA2692541}"/>
    <dgm:cxn modelId="{B1F4E624-E6F6-438E-A7CA-033201895179}" srcId="{9076EBC7-21C8-4FB1-87F9-456E95F64B7B}" destId="{01AECCF3-C690-4C3F-9964-03E8131886F4}" srcOrd="1" destOrd="0" parTransId="{4B7C1186-A302-4860-BFDB-BE0B1A2B29C7}" sibTransId="{A60B0DC4-4A3D-4952-A3F7-839537625A66}"/>
    <dgm:cxn modelId="{E532AA31-649B-487E-A464-6BA52CD2362F}" type="presParOf" srcId="{421F64EF-CA2C-47CD-9F18-A2883A89642B}" destId="{856C8E6F-84B4-4446-8B78-0DA3D2EEB733}" srcOrd="0" destOrd="0" presId="urn:microsoft.com/office/officeart/2005/8/layout/list1"/>
    <dgm:cxn modelId="{752235DB-BE5C-49DC-BE2E-2EFB4090B1E6}" type="presParOf" srcId="{856C8E6F-84B4-4446-8B78-0DA3D2EEB733}" destId="{DB13C798-33EB-44AD-94D5-ECE0148C368B}" srcOrd="0" destOrd="0" presId="urn:microsoft.com/office/officeart/2005/8/layout/list1"/>
    <dgm:cxn modelId="{F1224EA7-4452-4F6E-BA7F-F2F431684B7D}" type="presParOf" srcId="{856C8E6F-84B4-4446-8B78-0DA3D2EEB733}" destId="{CD299254-ACC8-4E6B-BFC8-8E859933ADF5}" srcOrd="1" destOrd="0" presId="urn:microsoft.com/office/officeart/2005/8/layout/list1"/>
    <dgm:cxn modelId="{5B00211F-14F7-42A2-B1C5-156CD849B3D9}" type="presParOf" srcId="{421F64EF-CA2C-47CD-9F18-A2883A89642B}" destId="{86198F86-20B1-477C-8A5A-1FBC5177F7FE}" srcOrd="1" destOrd="0" presId="urn:microsoft.com/office/officeart/2005/8/layout/list1"/>
    <dgm:cxn modelId="{010D4912-0003-4546-982A-8A4BE87469D1}" type="presParOf" srcId="{421F64EF-CA2C-47CD-9F18-A2883A89642B}" destId="{B7EFB4AB-0188-44B4-84DB-52423E7340D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4E1E239-ECC6-4F53-AD41-33ABFEC3124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CAAF220-FDAB-475E-BD7C-953C9D27A736}">
      <dgm:prSet phldrT="[文本]" custT="1"/>
      <dgm:spPr/>
      <dgm:t>
        <a:bodyPr/>
        <a:lstStyle/>
        <a:p>
          <a:r>
            <a:rPr lang="en-US" altLang="zh-CN" sz="2000" dirty="0" smtClean="0">
              <a:solidFill>
                <a:schemeClr val="hlink"/>
              </a:solidFill>
              <a:latin typeface="Times New Roman" pitchFamily="18" charset="0"/>
            </a:rPr>
            <a:t>Server </a:t>
          </a:r>
          <a:r>
            <a:rPr lang="en-US" altLang="zh-CN" sz="2000" dirty="0" err="1" smtClean="0">
              <a:solidFill>
                <a:schemeClr val="hlink"/>
              </a:solidFill>
              <a:latin typeface="Times New Roman" pitchFamily="18" charset="0"/>
            </a:rPr>
            <a:t>Softeware</a:t>
          </a:r>
          <a:endParaRPr lang="zh-CN" altLang="en-US" sz="2000" dirty="0"/>
        </a:p>
      </dgm:t>
    </dgm:pt>
    <dgm:pt modelId="{D58B6D0C-B818-4B84-81BB-95E273876987}" type="parTrans" cxnId="{03145AC5-1AD8-4681-93FD-08AD737BFEDC}">
      <dgm:prSet/>
      <dgm:spPr/>
      <dgm:t>
        <a:bodyPr/>
        <a:lstStyle/>
        <a:p>
          <a:endParaRPr lang="zh-CN" altLang="en-US"/>
        </a:p>
      </dgm:t>
    </dgm:pt>
    <dgm:pt modelId="{4BADE88E-20C0-4B63-8556-BD9509B95AD2}" type="sibTrans" cxnId="{03145AC5-1AD8-4681-93FD-08AD737BFEDC}">
      <dgm:prSet/>
      <dgm:spPr/>
      <dgm:t>
        <a:bodyPr/>
        <a:lstStyle/>
        <a:p>
          <a:endParaRPr lang="zh-CN" altLang="en-US"/>
        </a:p>
      </dgm:t>
    </dgm:pt>
    <dgm:pt modelId="{46704733-85D2-4080-8654-745E3101330D}">
      <dgm:prSet phldrT="[文本]" custT="1"/>
      <dgm:spPr/>
      <dgm:t>
        <a:bodyPr/>
        <a:lstStyle/>
        <a:p>
          <a:r>
            <a:rPr lang="en-US" sz="2000" dirty="0" smtClean="0"/>
            <a:t>Formally</a:t>
          </a:r>
          <a:r>
            <a:rPr lang="zh-CN" sz="2000" dirty="0" smtClean="0"/>
            <a:t>，</a:t>
          </a:r>
          <a:r>
            <a:rPr lang="en-US" sz="2000" dirty="0" smtClean="0"/>
            <a:t>A program that </a:t>
          </a:r>
          <a:r>
            <a:rPr lang="en-US" sz="2000" dirty="0" smtClean="0">
              <a:solidFill>
                <a:srgbClr val="FF0000"/>
              </a:solidFill>
            </a:rPr>
            <a:t>waits passively </a:t>
          </a:r>
          <a:r>
            <a:rPr lang="en-US" sz="2000" dirty="0" smtClean="0"/>
            <a:t>for </a:t>
          </a:r>
          <a:r>
            <a:rPr lang="en-US" sz="2000" dirty="0" smtClean="0">
              <a:solidFill>
                <a:srgbClr val="FF0000"/>
              </a:solidFill>
            </a:rPr>
            <a:t>communication</a:t>
          </a:r>
          <a:r>
            <a:rPr lang="en-US" sz="2000" dirty="0" smtClean="0"/>
            <a:t>, and not to the computer on which it executes</a:t>
          </a:r>
          <a:endParaRPr lang="zh-CN" altLang="en-US" sz="2000" dirty="0"/>
        </a:p>
      </dgm:t>
    </dgm:pt>
    <dgm:pt modelId="{1BCDC2B6-9CBA-4635-B1F8-883A241377E1}" type="parTrans" cxnId="{799BEEB5-6871-4101-BFC6-312B22075A77}">
      <dgm:prSet/>
      <dgm:spPr/>
      <dgm:t>
        <a:bodyPr/>
        <a:lstStyle/>
        <a:p>
          <a:endParaRPr lang="zh-CN" altLang="en-US"/>
        </a:p>
      </dgm:t>
    </dgm:pt>
    <dgm:pt modelId="{7CE84F62-8B6B-4FD7-9E64-BF9BA1C3CDA4}" type="sibTrans" cxnId="{799BEEB5-6871-4101-BFC6-312B22075A77}">
      <dgm:prSet/>
      <dgm:spPr/>
      <dgm:t>
        <a:bodyPr/>
        <a:lstStyle/>
        <a:p>
          <a:endParaRPr lang="zh-CN" altLang="en-US"/>
        </a:p>
      </dgm:t>
    </dgm:pt>
    <dgm:pt modelId="{700B37AE-777C-4071-AD22-5F12E7DBDDE5}">
      <dgm:prSet custT="1"/>
      <dgm:spPr/>
      <dgm:t>
        <a:bodyPr/>
        <a:lstStyle/>
        <a:p>
          <a:pPr rtl="0"/>
          <a:r>
            <a:rPr lang="en-US" sz="2000" dirty="0" smtClean="0"/>
            <a:t>Host has fast CPUs</a:t>
          </a:r>
          <a:r>
            <a:rPr lang="zh-CN" sz="2000" dirty="0" smtClean="0"/>
            <a:t>，</a:t>
          </a:r>
          <a:r>
            <a:rPr lang="en-US" sz="2000" dirty="0" smtClean="0"/>
            <a:t>large memories</a:t>
          </a:r>
          <a:r>
            <a:rPr lang="zh-CN" sz="2000" dirty="0" smtClean="0"/>
            <a:t>，</a:t>
          </a:r>
          <a:r>
            <a:rPr lang="en-US" sz="2000" dirty="0" smtClean="0"/>
            <a:t>and powerful operating system</a:t>
          </a:r>
          <a:endParaRPr lang="zh-CN" sz="2000" dirty="0"/>
        </a:p>
      </dgm:t>
    </dgm:pt>
    <dgm:pt modelId="{784F8378-A255-4342-B7B7-EE79B487F0E9}" type="parTrans" cxnId="{3D429AF4-467C-4FEF-B3FA-7C0B5EDC325B}">
      <dgm:prSet/>
      <dgm:spPr/>
      <dgm:t>
        <a:bodyPr/>
        <a:lstStyle/>
        <a:p>
          <a:endParaRPr lang="zh-CN" altLang="en-US"/>
        </a:p>
      </dgm:t>
    </dgm:pt>
    <dgm:pt modelId="{809D5CA4-EAEB-416D-8784-72EAA40E849E}" type="sibTrans" cxnId="{3D429AF4-467C-4FEF-B3FA-7C0B5EDC325B}">
      <dgm:prSet/>
      <dgm:spPr/>
      <dgm:t>
        <a:bodyPr/>
        <a:lstStyle/>
        <a:p>
          <a:endParaRPr lang="zh-CN" altLang="en-US"/>
        </a:p>
      </dgm:t>
    </dgm:pt>
    <dgm:pt modelId="{5D435C2D-E59C-4AAC-9C7D-0A789C5628C1}">
      <dgm:prSet custT="1"/>
      <dgm:spPr/>
      <dgm:t>
        <a:bodyPr/>
        <a:lstStyle/>
        <a:p>
          <a:pPr rtl="0"/>
          <a:r>
            <a:rPr lang="en-US" sz="2000" dirty="0" smtClean="0"/>
            <a:t>Informally</a:t>
          </a:r>
          <a:r>
            <a:rPr lang="zh-CN" sz="2000" dirty="0" smtClean="0"/>
            <a:t>，</a:t>
          </a:r>
          <a:r>
            <a:rPr lang="en-US" sz="2000" dirty="0" smtClean="0"/>
            <a:t>a host that is dedicated to running one or more server program</a:t>
          </a:r>
          <a:endParaRPr lang="zh-CN" sz="2000" dirty="0"/>
        </a:p>
      </dgm:t>
    </dgm:pt>
    <dgm:pt modelId="{E14AB30A-7F40-4BF6-ADD6-87FD3217C239}" type="parTrans" cxnId="{1679FDB4-5056-40F0-A23E-B4A3F60FA5DB}">
      <dgm:prSet/>
      <dgm:spPr/>
      <dgm:t>
        <a:bodyPr/>
        <a:lstStyle/>
        <a:p>
          <a:endParaRPr lang="zh-CN" altLang="en-US"/>
        </a:p>
      </dgm:t>
    </dgm:pt>
    <dgm:pt modelId="{80920AC4-0A6B-4993-BCC7-F137BD804078}" type="sibTrans" cxnId="{1679FDB4-5056-40F0-A23E-B4A3F60FA5DB}">
      <dgm:prSet/>
      <dgm:spPr/>
      <dgm:t>
        <a:bodyPr/>
        <a:lstStyle/>
        <a:p>
          <a:endParaRPr lang="zh-CN" altLang="en-US"/>
        </a:p>
      </dgm:t>
    </dgm:pt>
    <dgm:pt modelId="{CEA34988-39C6-43ED-8154-7FE5A6A3CD0D}">
      <dgm:prSet custT="1"/>
      <dgm:spPr/>
      <dgm:t>
        <a:bodyPr/>
        <a:lstStyle/>
        <a:p>
          <a:pPr rtl="0"/>
          <a:r>
            <a:rPr lang="en-US" sz="2000" smtClean="0">
              <a:solidFill>
                <a:srgbClr val="FF0000"/>
              </a:solidFill>
            </a:rPr>
            <a:t>Server machine</a:t>
          </a:r>
          <a:endParaRPr lang="zh-CN" sz="2000" dirty="0"/>
        </a:p>
      </dgm:t>
    </dgm:pt>
    <dgm:pt modelId="{61C731A4-7051-49FA-966F-5CC6EBC45012}" type="sibTrans" cxnId="{DACF3A0F-1965-47AD-B37F-AA93A69E91F4}">
      <dgm:prSet/>
      <dgm:spPr/>
      <dgm:t>
        <a:bodyPr/>
        <a:lstStyle/>
        <a:p>
          <a:endParaRPr lang="zh-CN" altLang="en-US"/>
        </a:p>
      </dgm:t>
    </dgm:pt>
    <dgm:pt modelId="{AA24FA17-C4A0-4847-9A3D-3598185B93A7}" type="parTrans" cxnId="{DACF3A0F-1965-47AD-B37F-AA93A69E91F4}">
      <dgm:prSet/>
      <dgm:spPr/>
      <dgm:t>
        <a:bodyPr/>
        <a:lstStyle/>
        <a:p>
          <a:endParaRPr lang="zh-CN" altLang="en-US"/>
        </a:p>
      </dgm:t>
    </dgm:pt>
    <dgm:pt modelId="{A5CDF441-192B-4D21-8FEE-F79044B7A683}" type="pres">
      <dgm:prSet presAssocID="{D4E1E239-ECC6-4F53-AD41-33ABFEC3124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5C4EBDE-58BA-4CDD-ADF5-DB73ECF1B5B9}" type="pres">
      <dgm:prSet presAssocID="{5CAAF220-FDAB-475E-BD7C-953C9D27A736}" presName="parentLin" presStyleCnt="0"/>
      <dgm:spPr/>
    </dgm:pt>
    <dgm:pt modelId="{939D4E35-ECCF-40D8-B928-ED443DB535FF}" type="pres">
      <dgm:prSet presAssocID="{5CAAF220-FDAB-475E-BD7C-953C9D27A736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BE625688-F0BA-4154-BDCF-8E0750813B2A}" type="pres">
      <dgm:prSet presAssocID="{5CAAF220-FDAB-475E-BD7C-953C9D27A736}" presName="parentText" presStyleLbl="node1" presStyleIdx="0" presStyleCnt="2" custScaleY="135460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E87C709-C387-49DB-B237-79F230B7F614}" type="pres">
      <dgm:prSet presAssocID="{5CAAF220-FDAB-475E-BD7C-953C9D27A736}" presName="negativeSpace" presStyleCnt="0"/>
      <dgm:spPr/>
    </dgm:pt>
    <dgm:pt modelId="{6582169A-8D0C-499E-B0E9-F21E8A2BB56C}" type="pres">
      <dgm:prSet presAssocID="{5CAAF220-FDAB-475E-BD7C-953C9D27A736}" presName="childText" presStyleLbl="conFgAcc1" presStyleIdx="0" presStyleCnt="2" custLinFactNeighborX="-2580" custLinFactNeighborY="-1714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0A87BA7-7950-404C-8734-0A770C9EEA20}" type="pres">
      <dgm:prSet presAssocID="{4BADE88E-20C0-4B63-8556-BD9509B95AD2}" presName="spaceBetweenRectangles" presStyleCnt="0"/>
      <dgm:spPr/>
    </dgm:pt>
    <dgm:pt modelId="{CE28635D-1C55-4637-9AC4-591FB54195FD}" type="pres">
      <dgm:prSet presAssocID="{CEA34988-39C6-43ED-8154-7FE5A6A3CD0D}" presName="parentLin" presStyleCnt="0"/>
      <dgm:spPr/>
    </dgm:pt>
    <dgm:pt modelId="{9AAB0E37-DF19-4361-AC03-8C98943ED3C9}" type="pres">
      <dgm:prSet presAssocID="{CEA34988-39C6-43ED-8154-7FE5A6A3CD0D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757A42D6-6D18-4E1B-9CB1-CFC1164512B7}" type="pres">
      <dgm:prSet presAssocID="{CEA34988-39C6-43ED-8154-7FE5A6A3CD0D}" presName="parentText" presStyleLbl="node1" presStyleIdx="1" presStyleCnt="2" custScaleY="157430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1A29E45-D09E-4B8C-9C0A-DF576BDECA31}" type="pres">
      <dgm:prSet presAssocID="{CEA34988-39C6-43ED-8154-7FE5A6A3CD0D}" presName="negativeSpace" presStyleCnt="0"/>
      <dgm:spPr/>
    </dgm:pt>
    <dgm:pt modelId="{A325D762-F12F-4FE2-B1EF-AC8B628C3BAB}" type="pres">
      <dgm:prSet presAssocID="{CEA34988-39C6-43ED-8154-7FE5A6A3CD0D}" presName="childText" presStyleLbl="conFgAcc1" presStyleIdx="1" presStyleCnt="2" custLinFactNeighborX="-2580" custLinFactNeighborY="-1714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E94E7BC-E8E8-46FE-B77C-5FCD421306ED}" type="presOf" srcId="{CEA34988-39C6-43ED-8154-7FE5A6A3CD0D}" destId="{757A42D6-6D18-4E1B-9CB1-CFC1164512B7}" srcOrd="1" destOrd="0" presId="urn:microsoft.com/office/officeart/2005/8/layout/list1"/>
    <dgm:cxn modelId="{799BEEB5-6871-4101-BFC6-312B22075A77}" srcId="{5CAAF220-FDAB-475E-BD7C-953C9D27A736}" destId="{46704733-85D2-4080-8654-745E3101330D}" srcOrd="0" destOrd="0" parTransId="{1BCDC2B6-9CBA-4635-B1F8-883A241377E1}" sibTransId="{7CE84F62-8B6B-4FD7-9E64-BF9BA1C3CDA4}"/>
    <dgm:cxn modelId="{E9FB0362-96C8-4ACD-BBC7-881D19481A6B}" type="presOf" srcId="{5CAAF220-FDAB-475E-BD7C-953C9D27A736}" destId="{939D4E35-ECCF-40D8-B928-ED443DB535FF}" srcOrd="0" destOrd="0" presId="urn:microsoft.com/office/officeart/2005/8/layout/list1"/>
    <dgm:cxn modelId="{B2F14861-D933-4259-B554-7760AE654E7B}" type="presOf" srcId="{700B37AE-777C-4071-AD22-5F12E7DBDDE5}" destId="{A325D762-F12F-4FE2-B1EF-AC8B628C3BAB}" srcOrd="0" destOrd="1" presId="urn:microsoft.com/office/officeart/2005/8/layout/list1"/>
    <dgm:cxn modelId="{3D429AF4-467C-4FEF-B3FA-7C0B5EDC325B}" srcId="{CEA34988-39C6-43ED-8154-7FE5A6A3CD0D}" destId="{700B37AE-777C-4071-AD22-5F12E7DBDDE5}" srcOrd="1" destOrd="0" parTransId="{784F8378-A255-4342-B7B7-EE79B487F0E9}" sibTransId="{809D5CA4-EAEB-416D-8784-72EAA40E849E}"/>
    <dgm:cxn modelId="{A16F6E84-B706-46D3-9E04-CB99DBD8E8A9}" type="presOf" srcId="{D4E1E239-ECC6-4F53-AD41-33ABFEC3124B}" destId="{A5CDF441-192B-4D21-8FEE-F79044B7A683}" srcOrd="0" destOrd="0" presId="urn:microsoft.com/office/officeart/2005/8/layout/list1"/>
    <dgm:cxn modelId="{E56B8DEF-990B-48A2-9F9D-CEA16CE8E87C}" type="presOf" srcId="{5D435C2D-E59C-4AAC-9C7D-0A789C5628C1}" destId="{A325D762-F12F-4FE2-B1EF-AC8B628C3BAB}" srcOrd="0" destOrd="0" presId="urn:microsoft.com/office/officeart/2005/8/layout/list1"/>
    <dgm:cxn modelId="{DACF3A0F-1965-47AD-B37F-AA93A69E91F4}" srcId="{D4E1E239-ECC6-4F53-AD41-33ABFEC3124B}" destId="{CEA34988-39C6-43ED-8154-7FE5A6A3CD0D}" srcOrd="1" destOrd="0" parTransId="{AA24FA17-C4A0-4847-9A3D-3598185B93A7}" sibTransId="{61C731A4-7051-49FA-966F-5CC6EBC45012}"/>
    <dgm:cxn modelId="{1679FDB4-5056-40F0-A23E-B4A3F60FA5DB}" srcId="{CEA34988-39C6-43ED-8154-7FE5A6A3CD0D}" destId="{5D435C2D-E59C-4AAC-9C7D-0A789C5628C1}" srcOrd="0" destOrd="0" parTransId="{E14AB30A-7F40-4BF6-ADD6-87FD3217C239}" sibTransId="{80920AC4-0A6B-4993-BCC7-F137BD804078}"/>
    <dgm:cxn modelId="{A5D384D3-3995-4F9A-967F-0C2133734FCB}" type="presOf" srcId="{46704733-85D2-4080-8654-745E3101330D}" destId="{6582169A-8D0C-499E-B0E9-F21E8A2BB56C}" srcOrd="0" destOrd="0" presId="urn:microsoft.com/office/officeart/2005/8/layout/list1"/>
    <dgm:cxn modelId="{03145AC5-1AD8-4681-93FD-08AD737BFEDC}" srcId="{D4E1E239-ECC6-4F53-AD41-33ABFEC3124B}" destId="{5CAAF220-FDAB-475E-BD7C-953C9D27A736}" srcOrd="0" destOrd="0" parTransId="{D58B6D0C-B818-4B84-81BB-95E273876987}" sibTransId="{4BADE88E-20C0-4B63-8556-BD9509B95AD2}"/>
    <dgm:cxn modelId="{F9CDE6F7-8ABD-46E4-BE5C-2C22CC7BC09F}" type="presOf" srcId="{5CAAF220-FDAB-475E-BD7C-953C9D27A736}" destId="{BE625688-F0BA-4154-BDCF-8E0750813B2A}" srcOrd="1" destOrd="0" presId="urn:microsoft.com/office/officeart/2005/8/layout/list1"/>
    <dgm:cxn modelId="{704D844D-5B36-4D95-92E7-C395522D7258}" type="presOf" srcId="{CEA34988-39C6-43ED-8154-7FE5A6A3CD0D}" destId="{9AAB0E37-DF19-4361-AC03-8C98943ED3C9}" srcOrd="0" destOrd="0" presId="urn:microsoft.com/office/officeart/2005/8/layout/list1"/>
    <dgm:cxn modelId="{C2AB3C7D-D930-46BF-8626-D6279CFFE4FD}" type="presParOf" srcId="{A5CDF441-192B-4D21-8FEE-F79044B7A683}" destId="{35C4EBDE-58BA-4CDD-ADF5-DB73ECF1B5B9}" srcOrd="0" destOrd="0" presId="urn:microsoft.com/office/officeart/2005/8/layout/list1"/>
    <dgm:cxn modelId="{3BC98911-755F-4B17-9338-D10769B564B6}" type="presParOf" srcId="{35C4EBDE-58BA-4CDD-ADF5-DB73ECF1B5B9}" destId="{939D4E35-ECCF-40D8-B928-ED443DB535FF}" srcOrd="0" destOrd="0" presId="urn:microsoft.com/office/officeart/2005/8/layout/list1"/>
    <dgm:cxn modelId="{1C358269-26F0-4537-8FE4-4B57331B401C}" type="presParOf" srcId="{35C4EBDE-58BA-4CDD-ADF5-DB73ECF1B5B9}" destId="{BE625688-F0BA-4154-BDCF-8E0750813B2A}" srcOrd="1" destOrd="0" presId="urn:microsoft.com/office/officeart/2005/8/layout/list1"/>
    <dgm:cxn modelId="{A85094DA-9037-4165-B0FD-3577F544D35B}" type="presParOf" srcId="{A5CDF441-192B-4D21-8FEE-F79044B7A683}" destId="{CE87C709-C387-49DB-B237-79F230B7F614}" srcOrd="1" destOrd="0" presId="urn:microsoft.com/office/officeart/2005/8/layout/list1"/>
    <dgm:cxn modelId="{E488C7A5-63C1-4379-A30C-2660229937B9}" type="presParOf" srcId="{A5CDF441-192B-4D21-8FEE-F79044B7A683}" destId="{6582169A-8D0C-499E-B0E9-F21E8A2BB56C}" srcOrd="2" destOrd="0" presId="urn:microsoft.com/office/officeart/2005/8/layout/list1"/>
    <dgm:cxn modelId="{E015AB99-34DD-4CF1-9264-C486F315AC2D}" type="presParOf" srcId="{A5CDF441-192B-4D21-8FEE-F79044B7A683}" destId="{90A87BA7-7950-404C-8734-0A770C9EEA20}" srcOrd="3" destOrd="0" presId="urn:microsoft.com/office/officeart/2005/8/layout/list1"/>
    <dgm:cxn modelId="{1CB1E3E7-9C6F-4771-A219-2436CD8E4947}" type="presParOf" srcId="{A5CDF441-192B-4D21-8FEE-F79044B7A683}" destId="{CE28635D-1C55-4637-9AC4-591FB54195FD}" srcOrd="4" destOrd="0" presId="urn:microsoft.com/office/officeart/2005/8/layout/list1"/>
    <dgm:cxn modelId="{F860032F-6E27-433D-97D1-61C24AF8F194}" type="presParOf" srcId="{CE28635D-1C55-4637-9AC4-591FB54195FD}" destId="{9AAB0E37-DF19-4361-AC03-8C98943ED3C9}" srcOrd="0" destOrd="0" presId="urn:microsoft.com/office/officeart/2005/8/layout/list1"/>
    <dgm:cxn modelId="{F2E3A2B8-CCC1-4AF7-B16F-2DCF9168297F}" type="presParOf" srcId="{CE28635D-1C55-4637-9AC4-591FB54195FD}" destId="{757A42D6-6D18-4E1B-9CB1-CFC1164512B7}" srcOrd="1" destOrd="0" presId="urn:microsoft.com/office/officeart/2005/8/layout/list1"/>
    <dgm:cxn modelId="{ED320BA2-FC40-452D-B6BA-73B82D2F118B}" type="presParOf" srcId="{A5CDF441-192B-4D21-8FEE-F79044B7A683}" destId="{41A29E45-D09E-4B8C-9C0A-DF576BDECA31}" srcOrd="5" destOrd="0" presId="urn:microsoft.com/office/officeart/2005/8/layout/list1"/>
    <dgm:cxn modelId="{FE636571-01C4-49E8-9898-046F0F366070}" type="presParOf" srcId="{A5CDF441-192B-4D21-8FEE-F79044B7A683}" destId="{A325D762-F12F-4FE2-B1EF-AC8B628C3BA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44600D-6A44-4D27-897F-1E2A5ED2B9E8}">
      <dsp:nvSpPr>
        <dsp:cNvPr id="0" name=""/>
        <dsp:cNvSpPr/>
      </dsp:nvSpPr>
      <dsp:spPr>
        <a:xfrm rot="10800000">
          <a:off x="1763947" y="741"/>
          <a:ext cx="6368747" cy="639156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81850" tIns="106680" rIns="199136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Network Programming</a:t>
          </a:r>
          <a:endParaRPr lang="zh-CN" sz="2800" kern="1200" dirty="0"/>
        </a:p>
      </dsp:txBody>
      <dsp:txXfrm rot="10800000">
        <a:off x="1923736" y="741"/>
        <a:ext cx="6208958" cy="639156"/>
      </dsp:txXfrm>
    </dsp:sp>
    <dsp:sp modelId="{9C89E94D-0624-4B26-98E2-824DCD8E1ADB}">
      <dsp:nvSpPr>
        <dsp:cNvPr id="0" name=""/>
        <dsp:cNvSpPr/>
      </dsp:nvSpPr>
      <dsp:spPr>
        <a:xfrm>
          <a:off x="1444369" y="741"/>
          <a:ext cx="639156" cy="639156"/>
        </a:xfrm>
        <a:prstGeom prst="ellipse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D7566F0-9EF4-4C59-B2F0-372299FCA748}">
      <dsp:nvSpPr>
        <dsp:cNvPr id="0" name=""/>
        <dsp:cNvSpPr/>
      </dsp:nvSpPr>
      <dsp:spPr>
        <a:xfrm rot="10800000">
          <a:off x="1927051" y="820855"/>
          <a:ext cx="6788575" cy="639156"/>
        </a:xfrm>
        <a:prstGeom prst="homePlat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81850" tIns="91440" rIns="170688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Web Protocols</a:t>
          </a:r>
        </a:p>
      </dsp:txBody>
      <dsp:txXfrm rot="10800000">
        <a:off x="2086840" y="820855"/>
        <a:ext cx="6628786" cy="639156"/>
      </dsp:txXfrm>
    </dsp:sp>
    <dsp:sp modelId="{B137DAE4-34D7-4E8B-AA4B-BD7C0E383A5B}">
      <dsp:nvSpPr>
        <dsp:cNvPr id="0" name=""/>
        <dsp:cNvSpPr/>
      </dsp:nvSpPr>
      <dsp:spPr>
        <a:xfrm>
          <a:off x="1509165" y="820855"/>
          <a:ext cx="639156" cy="639156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5997E2E-4A7C-4590-82C5-70F2F0470B0C}">
      <dsp:nvSpPr>
        <dsp:cNvPr id="0" name=""/>
        <dsp:cNvSpPr/>
      </dsp:nvSpPr>
      <dsp:spPr>
        <a:xfrm rot="10800000">
          <a:off x="1800188" y="1641831"/>
          <a:ext cx="7076570" cy="639156"/>
        </a:xfrm>
        <a:prstGeom prst="homePlat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81850" tIns="91440" rIns="170688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FTP</a:t>
          </a:r>
        </a:p>
      </dsp:txBody>
      <dsp:txXfrm rot="10800000">
        <a:off x="1959977" y="1641831"/>
        <a:ext cx="6916781" cy="639156"/>
      </dsp:txXfrm>
    </dsp:sp>
    <dsp:sp modelId="{75E13D06-F742-416B-8EE7-5A55805F6176}">
      <dsp:nvSpPr>
        <dsp:cNvPr id="0" name=""/>
        <dsp:cNvSpPr/>
      </dsp:nvSpPr>
      <dsp:spPr>
        <a:xfrm>
          <a:off x="1454333" y="1641831"/>
          <a:ext cx="639156" cy="639156"/>
        </a:xfrm>
        <a:prstGeom prst="ellipse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A9870FE-AFE5-4BEC-93B2-D844D4312503}">
      <dsp:nvSpPr>
        <dsp:cNvPr id="0" name=""/>
        <dsp:cNvSpPr/>
      </dsp:nvSpPr>
      <dsp:spPr>
        <a:xfrm rot="10800000">
          <a:off x="1763947" y="2490591"/>
          <a:ext cx="6368747" cy="639156"/>
        </a:xfrm>
        <a:prstGeom prst="homePlat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81850" tIns="91440" rIns="170688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Mail Protocols</a:t>
          </a:r>
        </a:p>
      </dsp:txBody>
      <dsp:txXfrm rot="10800000">
        <a:off x="1923736" y="2490591"/>
        <a:ext cx="6208958" cy="639156"/>
      </dsp:txXfrm>
    </dsp:sp>
    <dsp:sp modelId="{A565F046-2BE9-46BF-A0E1-46DD16B9FD4E}">
      <dsp:nvSpPr>
        <dsp:cNvPr id="0" name=""/>
        <dsp:cNvSpPr/>
      </dsp:nvSpPr>
      <dsp:spPr>
        <a:xfrm>
          <a:off x="1444369" y="2490591"/>
          <a:ext cx="639156" cy="639156"/>
        </a:xfrm>
        <a:prstGeom prst="ellipse">
          <a:avLst/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F9974FC-1972-4215-B2D0-8C479A2DAD3E}">
      <dsp:nvSpPr>
        <dsp:cNvPr id="0" name=""/>
        <dsp:cNvSpPr/>
      </dsp:nvSpPr>
      <dsp:spPr>
        <a:xfrm rot="10800000">
          <a:off x="1763947" y="3320541"/>
          <a:ext cx="6368747" cy="639156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81850" tIns="91440" rIns="170688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DNS </a:t>
          </a:r>
        </a:p>
      </dsp:txBody>
      <dsp:txXfrm rot="10800000">
        <a:off x="1923736" y="3320541"/>
        <a:ext cx="6208958" cy="639156"/>
      </dsp:txXfrm>
    </dsp:sp>
    <dsp:sp modelId="{9D56E814-4BF4-4EBD-A5F4-445C02865F6C}">
      <dsp:nvSpPr>
        <dsp:cNvPr id="0" name=""/>
        <dsp:cNvSpPr/>
      </dsp:nvSpPr>
      <dsp:spPr>
        <a:xfrm>
          <a:off x="1444369" y="3320541"/>
          <a:ext cx="639156" cy="639156"/>
        </a:xfrm>
        <a:prstGeom prst="ellipse">
          <a:avLst/>
        </a:prstGeom>
        <a:solidFill>
          <a:schemeClr val="accent6">
            <a:tint val="5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82169A-8D0C-499E-B0E9-F21E8A2BB56C}">
      <dsp:nvSpPr>
        <dsp:cNvPr id="0" name=""/>
        <dsp:cNvSpPr/>
      </dsp:nvSpPr>
      <dsp:spPr>
        <a:xfrm>
          <a:off x="0" y="144570"/>
          <a:ext cx="6096000" cy="6095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187452" rIns="47311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The data flow from client to server</a:t>
          </a:r>
          <a:endParaRPr lang="zh-CN" altLang="en-US" sz="2000" kern="1200" dirty="0"/>
        </a:p>
      </dsp:txBody>
      <dsp:txXfrm>
        <a:off x="0" y="144570"/>
        <a:ext cx="6096000" cy="609525"/>
      </dsp:txXfrm>
    </dsp:sp>
    <dsp:sp modelId="{BE625688-F0BA-4154-BDCF-8E0750813B2A}">
      <dsp:nvSpPr>
        <dsp:cNvPr id="0" name=""/>
        <dsp:cNvSpPr/>
      </dsp:nvSpPr>
      <dsp:spPr>
        <a:xfrm>
          <a:off x="304800" y="11730"/>
          <a:ext cx="4267200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latin typeface="Times New Roman" pitchFamily="18" charset="0"/>
            </a:rPr>
            <a:t>Request</a:t>
          </a:r>
          <a:endParaRPr lang="zh-CN" altLang="en-US" sz="2000" kern="1200" dirty="0"/>
        </a:p>
      </dsp:txBody>
      <dsp:txXfrm>
        <a:off x="317769" y="24699"/>
        <a:ext cx="4241262" cy="239742"/>
      </dsp:txXfrm>
    </dsp:sp>
    <dsp:sp modelId="{0AE1336D-15DA-42AE-B39A-8AB43B181320}">
      <dsp:nvSpPr>
        <dsp:cNvPr id="0" name=""/>
        <dsp:cNvSpPr/>
      </dsp:nvSpPr>
      <dsp:spPr>
        <a:xfrm>
          <a:off x="0" y="935536"/>
          <a:ext cx="6096000" cy="6095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187452" rIns="473117" bIns="14224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The data flow from server to client</a:t>
          </a:r>
          <a:endParaRPr lang="zh-CN" sz="2000" kern="1200" dirty="0"/>
        </a:p>
      </dsp:txBody>
      <dsp:txXfrm>
        <a:off x="0" y="935536"/>
        <a:ext cx="6096000" cy="609525"/>
      </dsp:txXfrm>
    </dsp:sp>
    <dsp:sp modelId="{9B5EAF33-AB3B-473E-BF47-26ED08FED8AC}">
      <dsp:nvSpPr>
        <dsp:cNvPr id="0" name=""/>
        <dsp:cNvSpPr/>
      </dsp:nvSpPr>
      <dsp:spPr>
        <a:xfrm>
          <a:off x="304800" y="802696"/>
          <a:ext cx="4267200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Response</a:t>
          </a:r>
          <a:endParaRPr lang="zh-CN" sz="2000" kern="1200" dirty="0"/>
        </a:p>
      </dsp:txBody>
      <dsp:txXfrm>
        <a:off x="317769" y="815665"/>
        <a:ext cx="4241262" cy="23974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D990C4-981A-46CD-93CC-8AD7B938C043}">
      <dsp:nvSpPr>
        <dsp:cNvPr id="0" name=""/>
        <dsp:cNvSpPr/>
      </dsp:nvSpPr>
      <dsp:spPr>
        <a:xfrm>
          <a:off x="1315138" y="486065"/>
          <a:ext cx="1284687" cy="8350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rgbClr val="FFC000"/>
              </a:solidFill>
              <a:latin typeface="Kristen ITC" pitchFamily="66" charset="0"/>
            </a:rPr>
            <a:t>Client</a:t>
          </a:r>
          <a:endParaRPr lang="zh-CN" sz="2500" kern="1200" dirty="0"/>
        </a:p>
      </dsp:txBody>
      <dsp:txXfrm>
        <a:off x="1355902" y="526829"/>
        <a:ext cx="1203159" cy="753518"/>
      </dsp:txXfrm>
    </dsp:sp>
    <dsp:sp modelId="{169304D0-BE8F-4497-9FEB-E2A7B8925FDB}">
      <dsp:nvSpPr>
        <dsp:cNvPr id="0" name=""/>
        <dsp:cNvSpPr/>
      </dsp:nvSpPr>
      <dsp:spPr>
        <a:xfrm>
          <a:off x="2014337" y="-425458"/>
          <a:ext cx="1783554" cy="1783554"/>
        </a:xfrm>
        <a:custGeom>
          <a:avLst/>
          <a:gdLst/>
          <a:ahLst/>
          <a:cxnLst/>
          <a:rect l="0" t="0" r="0" b="0"/>
          <a:pathLst>
            <a:path>
              <a:moveTo>
                <a:pt x="62907" y="562775"/>
              </a:moveTo>
              <a:arcTo wR="891777" hR="891777" stAng="12098971" swAng="804980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44DB95-BEBC-4A74-B8AD-90A7EC4FBABD}">
      <dsp:nvSpPr>
        <dsp:cNvPr id="0" name=""/>
        <dsp:cNvSpPr/>
      </dsp:nvSpPr>
      <dsp:spPr>
        <a:xfrm>
          <a:off x="3291241" y="446572"/>
          <a:ext cx="1284687" cy="8350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rgbClr val="FFC000"/>
              </a:solidFill>
              <a:latin typeface="Kristen ITC" pitchFamily="66" charset="0"/>
            </a:rPr>
            <a:t>Server</a:t>
          </a:r>
          <a:endParaRPr lang="zh-CN" sz="2500" kern="1200" dirty="0"/>
        </a:p>
      </dsp:txBody>
      <dsp:txXfrm>
        <a:off x="3332005" y="487336"/>
        <a:ext cx="1203159" cy="753518"/>
      </dsp:txXfrm>
    </dsp:sp>
    <dsp:sp modelId="{F8D8D742-998E-40E1-B9AE-5E7029FBAD46}">
      <dsp:nvSpPr>
        <dsp:cNvPr id="0" name=""/>
        <dsp:cNvSpPr/>
      </dsp:nvSpPr>
      <dsp:spPr>
        <a:xfrm>
          <a:off x="2041908" y="423372"/>
          <a:ext cx="1755986" cy="1755986"/>
        </a:xfrm>
        <a:custGeom>
          <a:avLst/>
          <a:gdLst/>
          <a:ahLst/>
          <a:cxnLst/>
          <a:rect l="0" t="0" r="0" b="0"/>
          <a:pathLst>
            <a:path>
              <a:moveTo>
                <a:pt x="1694163" y="1201625"/>
              </a:moveTo>
              <a:arcTo wR="877993" hR="877993" stAng="22897775" swAng="804980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5FB8BF-2CCF-4B40-8629-929D64FEDDEC}">
      <dsp:nvSpPr>
        <dsp:cNvPr id="0" name=""/>
        <dsp:cNvSpPr/>
      </dsp:nvSpPr>
      <dsp:spPr>
        <a:xfrm>
          <a:off x="0" y="361374"/>
          <a:ext cx="6096000" cy="2286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458216" rIns="473117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Single client or Single server</a:t>
          </a:r>
          <a:endParaRPr lang="zh-CN" alt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smtClean="0"/>
            <a:t>Multiple </a:t>
          </a:r>
          <a:r>
            <a:rPr lang="en-US" sz="2200" kern="1200" dirty="0" smtClean="0"/>
            <a:t>clients that each contact a particular server</a:t>
          </a:r>
          <a:endParaRPr lang="zh-CN" alt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smtClean="0"/>
            <a:t>Multiple servers,  each for a particular service</a:t>
          </a:r>
          <a:endParaRPr lang="zh-CN" altLang="en-US" sz="2200" kern="1200" dirty="0"/>
        </a:p>
      </dsp:txBody>
      <dsp:txXfrm>
        <a:off x="0" y="361374"/>
        <a:ext cx="6096000" cy="2286900"/>
      </dsp:txXfrm>
    </dsp:sp>
    <dsp:sp modelId="{501B00BE-F881-42F3-A245-6BEFDBA5C1B2}">
      <dsp:nvSpPr>
        <dsp:cNvPr id="0" name=""/>
        <dsp:cNvSpPr/>
      </dsp:nvSpPr>
      <dsp:spPr>
        <a:xfrm>
          <a:off x="304800" y="36654"/>
          <a:ext cx="4267200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200" kern="1200" dirty="0" smtClean="0"/>
            <a:t>A computer</a:t>
          </a:r>
          <a:endParaRPr lang="zh-CN" altLang="en-US" sz="2200" kern="1200" dirty="0"/>
        </a:p>
      </dsp:txBody>
      <dsp:txXfrm>
        <a:off x="336503" y="68357"/>
        <a:ext cx="4203794" cy="586034"/>
      </dsp:txXfrm>
    </dsp:sp>
    <dsp:sp modelId="{3F1E53EC-1C91-4C0D-B9CD-5AEF6E35713E}">
      <dsp:nvSpPr>
        <dsp:cNvPr id="0" name=""/>
        <dsp:cNvSpPr/>
      </dsp:nvSpPr>
      <dsp:spPr>
        <a:xfrm>
          <a:off x="0" y="3091795"/>
          <a:ext cx="609600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458216" rIns="473117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Multiple clients that contact a given server</a:t>
          </a:r>
          <a:endParaRPr lang="zh-CN" altLang="en-US" sz="2200" kern="1200" dirty="0"/>
        </a:p>
      </dsp:txBody>
      <dsp:txXfrm>
        <a:off x="0" y="3091795"/>
        <a:ext cx="6096000" cy="935550"/>
      </dsp:txXfrm>
    </dsp:sp>
    <dsp:sp modelId="{80B83C9C-9B95-48AB-9AF5-26D9C7909DDA}">
      <dsp:nvSpPr>
        <dsp:cNvPr id="0" name=""/>
        <dsp:cNvSpPr/>
      </dsp:nvSpPr>
      <dsp:spPr>
        <a:xfrm>
          <a:off x="304800" y="2767075"/>
          <a:ext cx="4267200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Multiple computers</a:t>
          </a:r>
          <a:endParaRPr lang="zh-CN" altLang="en-US" sz="2200" kern="1200" dirty="0"/>
        </a:p>
      </dsp:txBody>
      <dsp:txXfrm>
        <a:off x="336503" y="2798778"/>
        <a:ext cx="4203794" cy="58603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5FB8BF-2CCF-4B40-8629-929D64FEDDEC}">
      <dsp:nvSpPr>
        <dsp:cNvPr id="0" name=""/>
        <dsp:cNvSpPr/>
      </dsp:nvSpPr>
      <dsp:spPr>
        <a:xfrm>
          <a:off x="0" y="291110"/>
          <a:ext cx="7215894" cy="115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0034" tIns="333248" rIns="560034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 smtClean="0"/>
            <a:t>The computer must have sufficient </a:t>
          </a:r>
          <a:r>
            <a:rPr lang="en-US" altLang="zh-CN" sz="1600" kern="1200" dirty="0" smtClean="0">
              <a:solidFill>
                <a:srgbClr val="FF0000"/>
              </a:solidFill>
            </a:rPr>
            <a:t>hardware </a:t>
          </a:r>
          <a:r>
            <a:rPr lang="en-US" altLang="zh-CN" sz="1600" kern="1200" dirty="0" smtClean="0"/>
            <a:t>resources</a:t>
          </a:r>
          <a:endParaRPr lang="zh-CN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 smtClean="0"/>
            <a:t>The computer must have an </a:t>
          </a:r>
          <a:r>
            <a:rPr lang="en-US" altLang="zh-CN" sz="1600" kern="1200" dirty="0" smtClean="0">
              <a:solidFill>
                <a:srgbClr val="FF0000"/>
              </a:solidFill>
            </a:rPr>
            <a:t>operating system</a:t>
          </a:r>
          <a:r>
            <a:rPr lang="en-US" altLang="zh-CN" sz="1600" kern="1200" dirty="0" smtClean="0"/>
            <a:t> that allows multiple application programs to execute concurrently</a:t>
          </a:r>
        </a:p>
      </dsp:txBody>
      <dsp:txXfrm>
        <a:off x="0" y="291110"/>
        <a:ext cx="7215894" cy="1159200"/>
      </dsp:txXfrm>
    </dsp:sp>
    <dsp:sp modelId="{501B00BE-F881-42F3-A245-6BEFDBA5C1B2}">
      <dsp:nvSpPr>
        <dsp:cNvPr id="0" name=""/>
        <dsp:cNvSpPr/>
      </dsp:nvSpPr>
      <dsp:spPr>
        <a:xfrm>
          <a:off x="360794" y="54950"/>
          <a:ext cx="5051125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921" tIns="0" rIns="190921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>
              <a:latin typeface="Times New Roman" pitchFamily="18" charset="0"/>
            </a:rPr>
            <a:t>The Requirements</a:t>
          </a:r>
          <a:endParaRPr lang="zh-CN" altLang="en-US" sz="1600" kern="1200" dirty="0"/>
        </a:p>
      </dsp:txBody>
      <dsp:txXfrm>
        <a:off x="383851" y="78007"/>
        <a:ext cx="5005011" cy="426206"/>
      </dsp:txXfrm>
    </dsp:sp>
    <dsp:sp modelId="{F5EEB7E4-5B16-4F55-A2E3-6CDECBEAB073}">
      <dsp:nvSpPr>
        <dsp:cNvPr id="0" name=""/>
        <dsp:cNvSpPr/>
      </dsp:nvSpPr>
      <dsp:spPr>
        <a:xfrm>
          <a:off x="0" y="1772870"/>
          <a:ext cx="7215894" cy="120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0034" tIns="333248" rIns="560034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 smtClean="0">
              <a:solidFill>
                <a:srgbClr val="FF0000"/>
              </a:solidFill>
            </a:rPr>
            <a:t>Hardware</a:t>
          </a:r>
          <a:r>
            <a:rPr lang="en-US" altLang="zh-CN" sz="1600" kern="1200" dirty="0" smtClean="0"/>
            <a:t> can be shared by multiple services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smtClean="0"/>
            <a:t>The </a:t>
          </a:r>
          <a:r>
            <a:rPr lang="en-US" altLang="zh-CN" sz="1600" kern="1200" smtClean="0">
              <a:solidFill>
                <a:srgbClr val="FF0000"/>
              </a:solidFill>
            </a:rPr>
            <a:t>overhead</a:t>
          </a:r>
          <a:r>
            <a:rPr lang="en-US" altLang="zh-CN" sz="1600" kern="1200" smtClean="0"/>
            <a:t> of system administration can be reduced</a:t>
          </a:r>
          <a:endParaRPr lang="en-US" altLang="zh-CN" sz="1600" kern="1200" dirty="0" smtClean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smtClean="0"/>
            <a:t>The</a:t>
          </a:r>
          <a:r>
            <a:rPr lang="en-US" altLang="zh-CN" sz="1600" kern="1200" smtClean="0">
              <a:solidFill>
                <a:srgbClr val="FF0000"/>
              </a:solidFill>
            </a:rPr>
            <a:t> cost </a:t>
          </a:r>
          <a:r>
            <a:rPr lang="en-US" altLang="zh-CN" sz="1600" kern="1200" smtClean="0"/>
            <a:t>can be reduced without significantly reducing performance </a:t>
          </a:r>
          <a:endParaRPr lang="en-US" altLang="zh-CN" sz="1600" kern="1200" dirty="0" smtClean="0"/>
        </a:p>
      </dsp:txBody>
      <dsp:txXfrm>
        <a:off x="0" y="1772870"/>
        <a:ext cx="7215894" cy="1209600"/>
      </dsp:txXfrm>
    </dsp:sp>
    <dsp:sp modelId="{2D3E9C1A-D0FB-404D-998A-CC3A369E499E}">
      <dsp:nvSpPr>
        <dsp:cNvPr id="0" name=""/>
        <dsp:cNvSpPr/>
      </dsp:nvSpPr>
      <dsp:spPr>
        <a:xfrm>
          <a:off x="360794" y="1536710"/>
          <a:ext cx="5051125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921" tIns="0" rIns="190921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>
              <a:latin typeface="Times New Roman" pitchFamily="18" charset="0"/>
            </a:rPr>
            <a:t>Advantages</a:t>
          </a:r>
        </a:p>
      </dsp:txBody>
      <dsp:txXfrm>
        <a:off x="383851" y="1559767"/>
        <a:ext cx="5005011" cy="42620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82169A-8D0C-499E-B0E9-F21E8A2BB56C}">
      <dsp:nvSpPr>
        <dsp:cNvPr id="0" name=""/>
        <dsp:cNvSpPr/>
      </dsp:nvSpPr>
      <dsp:spPr>
        <a:xfrm>
          <a:off x="0" y="187819"/>
          <a:ext cx="7089337" cy="77441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0211" tIns="229108" rIns="550211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IP Address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Domain name</a:t>
          </a:r>
          <a:endParaRPr lang="zh-CN" altLang="en-US" sz="2000" kern="1200" dirty="0"/>
        </a:p>
      </dsp:txBody>
      <dsp:txXfrm>
        <a:off x="0" y="187819"/>
        <a:ext cx="7089337" cy="774410"/>
      </dsp:txXfrm>
    </dsp:sp>
    <dsp:sp modelId="{BE625688-F0BA-4154-BDCF-8E0750813B2A}">
      <dsp:nvSpPr>
        <dsp:cNvPr id="0" name=""/>
        <dsp:cNvSpPr/>
      </dsp:nvSpPr>
      <dsp:spPr>
        <a:xfrm>
          <a:off x="337505" y="25618"/>
          <a:ext cx="6747920" cy="3244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7572" tIns="0" rIns="18757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An Identifier for the computer</a:t>
          </a:r>
          <a:endParaRPr lang="zh-CN" altLang="en-US" sz="2000" kern="1200" dirty="0"/>
        </a:p>
      </dsp:txBody>
      <dsp:txXfrm>
        <a:off x="353341" y="41454"/>
        <a:ext cx="6716248" cy="292730"/>
      </dsp:txXfrm>
    </dsp:sp>
    <dsp:sp modelId="{0AE1336D-15DA-42AE-B39A-8AB43B181320}">
      <dsp:nvSpPr>
        <dsp:cNvPr id="0" name=""/>
        <dsp:cNvSpPr/>
      </dsp:nvSpPr>
      <dsp:spPr>
        <a:xfrm>
          <a:off x="0" y="1183773"/>
          <a:ext cx="7089337" cy="96824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0211" tIns="229108" rIns="550211" bIns="14224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TCP port number</a:t>
          </a:r>
          <a:endParaRPr lang="zh-CN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UDP port number</a:t>
          </a:r>
          <a:endParaRPr lang="zh-CN" sz="2000" kern="1200" dirty="0"/>
        </a:p>
      </dsp:txBody>
      <dsp:txXfrm>
        <a:off x="0" y="1183773"/>
        <a:ext cx="7089337" cy="968240"/>
      </dsp:txXfrm>
    </dsp:sp>
    <dsp:sp modelId="{9B5EAF33-AB3B-473E-BF47-26ED08FED8AC}">
      <dsp:nvSpPr>
        <dsp:cNvPr id="0" name=""/>
        <dsp:cNvSpPr/>
      </dsp:nvSpPr>
      <dsp:spPr>
        <a:xfrm>
          <a:off x="337505" y="1021572"/>
          <a:ext cx="6750094" cy="3244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7572" tIns="0" rIns="187572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An Identifier for the </a:t>
          </a:r>
          <a:r>
            <a:rPr lang="en-US" altLang="zh-CN" sz="2000" kern="1200" dirty="0" smtClean="0"/>
            <a:t>server</a:t>
          </a:r>
          <a:r>
            <a:rPr lang="en-US" sz="2000" kern="1200" dirty="0" smtClean="0"/>
            <a:t> on the computer</a:t>
          </a:r>
          <a:endParaRPr lang="zh-CN" sz="2000" kern="1200" dirty="0"/>
        </a:p>
      </dsp:txBody>
      <dsp:txXfrm>
        <a:off x="353341" y="1037408"/>
        <a:ext cx="6718422" cy="29273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138ECC-6AA3-4006-AA84-C892A658F855}">
      <dsp:nvSpPr>
        <dsp:cNvPr id="0" name=""/>
        <dsp:cNvSpPr/>
      </dsp:nvSpPr>
      <dsp:spPr>
        <a:xfrm>
          <a:off x="21194" y="199408"/>
          <a:ext cx="3196585" cy="777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Main thread</a:t>
          </a:r>
          <a:endParaRPr lang="zh-CN" sz="2700" kern="1200" dirty="0"/>
        </a:p>
      </dsp:txBody>
      <dsp:txXfrm>
        <a:off x="21194" y="199408"/>
        <a:ext cx="3196585" cy="777600"/>
      </dsp:txXfrm>
    </dsp:sp>
    <dsp:sp modelId="{A4EACA44-B2D5-4D55-ADCD-589D94E3232C}">
      <dsp:nvSpPr>
        <dsp:cNvPr id="0" name=""/>
        <dsp:cNvSpPr/>
      </dsp:nvSpPr>
      <dsp:spPr>
        <a:xfrm>
          <a:off x="33" y="997273"/>
          <a:ext cx="3196585" cy="15193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700" kern="1200" dirty="0" smtClean="0"/>
            <a:t>I</a:t>
          </a:r>
          <a:r>
            <a:rPr lang="en-US" sz="2700" kern="1200" dirty="0" smtClean="0"/>
            <a:t>t accepts requests and creates a new service thread</a:t>
          </a:r>
          <a:endParaRPr lang="zh-CN" altLang="en-US" sz="2700" kern="1200" dirty="0"/>
        </a:p>
      </dsp:txBody>
      <dsp:txXfrm>
        <a:off x="33" y="997273"/>
        <a:ext cx="3196585" cy="1519357"/>
      </dsp:txXfrm>
    </dsp:sp>
    <dsp:sp modelId="{6437F48E-0A27-4C01-9159-488C34B5058A}">
      <dsp:nvSpPr>
        <dsp:cNvPr id="0" name=""/>
        <dsp:cNvSpPr/>
      </dsp:nvSpPr>
      <dsp:spPr>
        <a:xfrm>
          <a:off x="3644140" y="219673"/>
          <a:ext cx="3196585" cy="777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Service thread</a:t>
          </a:r>
          <a:endParaRPr lang="zh-CN" sz="2700" kern="1200" dirty="0"/>
        </a:p>
      </dsp:txBody>
      <dsp:txXfrm>
        <a:off x="3644140" y="219673"/>
        <a:ext cx="3196585" cy="777600"/>
      </dsp:txXfrm>
    </dsp:sp>
    <dsp:sp modelId="{A256C129-B501-44A5-8FE8-F88B2E93074A}">
      <dsp:nvSpPr>
        <dsp:cNvPr id="0" name=""/>
        <dsp:cNvSpPr/>
      </dsp:nvSpPr>
      <dsp:spPr>
        <a:xfrm>
          <a:off x="3644140" y="997273"/>
          <a:ext cx="3196585" cy="15193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700" kern="1200" dirty="0" smtClean="0"/>
            <a:t>I</a:t>
          </a:r>
          <a:r>
            <a:rPr lang="en-US" sz="2700" kern="1200" dirty="0" smtClean="0"/>
            <a:t>t consists of the code to handle an individual request</a:t>
          </a:r>
          <a:endParaRPr lang="zh-CN" altLang="en-US" sz="2700" kern="1200" dirty="0"/>
        </a:p>
      </dsp:txBody>
      <dsp:txXfrm>
        <a:off x="3644140" y="997273"/>
        <a:ext cx="3196585" cy="151935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AB7B21-06A6-46DE-9720-AD0E2A65A927}">
      <dsp:nvSpPr>
        <dsp:cNvPr id="0" name=""/>
        <dsp:cNvSpPr/>
      </dsp:nvSpPr>
      <dsp:spPr>
        <a:xfrm>
          <a:off x="0" y="420"/>
          <a:ext cx="7382745" cy="578053"/>
        </a:xfrm>
        <a:prstGeom prst="roundRect">
          <a:avLst/>
        </a:prstGeom>
        <a:gradFill rotWithShape="0">
          <a:gsLst>
            <a:gs pos="0">
              <a:srgbClr val="C0504D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C0504D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C0504D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When a request arrives, the main server thread creates a new service thread to handle the request</a:t>
          </a:r>
          <a:endParaRPr lang="zh-CN" altLang="en-US" sz="2000" kern="1200" dirty="0">
            <a:solidFill>
              <a:sysClr val="windowText" lastClr="000000"/>
            </a:solidFill>
            <a:latin typeface="Cambria Math"/>
            <a:ea typeface="宋体"/>
            <a:cs typeface="+mn-cs"/>
          </a:endParaRPr>
        </a:p>
      </dsp:txBody>
      <dsp:txXfrm>
        <a:off x="28218" y="28638"/>
        <a:ext cx="7326309" cy="521617"/>
      </dsp:txXfrm>
    </dsp:sp>
    <dsp:sp modelId="{C1C43146-E825-4728-B2C3-3809F9B1607B}">
      <dsp:nvSpPr>
        <dsp:cNvPr id="0" name=""/>
        <dsp:cNvSpPr/>
      </dsp:nvSpPr>
      <dsp:spPr>
        <a:xfrm>
          <a:off x="0" y="588936"/>
          <a:ext cx="7382745" cy="578053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The service thread handles the request and then terminates</a:t>
          </a:r>
          <a:endParaRPr lang="zh-CN" altLang="en-US" sz="2000" kern="1200" dirty="0"/>
        </a:p>
      </dsp:txBody>
      <dsp:txXfrm>
        <a:off x="28218" y="617154"/>
        <a:ext cx="7326309" cy="521617"/>
      </dsp:txXfrm>
    </dsp:sp>
    <dsp:sp modelId="{F1319494-2711-42F3-A8E8-7F41CF6D55C2}">
      <dsp:nvSpPr>
        <dsp:cNvPr id="0" name=""/>
        <dsp:cNvSpPr/>
      </dsp:nvSpPr>
      <dsp:spPr>
        <a:xfrm>
          <a:off x="0" y="1177452"/>
          <a:ext cx="7382745" cy="578053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If </a:t>
          </a:r>
          <a:r>
            <a:rPr lang="en-US" altLang="zh-CN" sz="2000" kern="1200" dirty="0" smtClean="0">
              <a:solidFill>
                <a:srgbClr val="FF0000"/>
              </a:solidFill>
            </a:rPr>
            <a:t>N client </a:t>
          </a:r>
          <a:r>
            <a:rPr lang="en-US" altLang="zh-CN" sz="2000" kern="1200" dirty="0" smtClean="0"/>
            <a:t>are using a given service on a single computer, there are </a:t>
          </a:r>
          <a:r>
            <a:rPr lang="en-US" altLang="zh-CN" sz="2000" kern="1200" dirty="0" smtClean="0">
              <a:solidFill>
                <a:srgbClr val="FF0000"/>
              </a:solidFill>
            </a:rPr>
            <a:t>N+1 threads </a:t>
          </a:r>
          <a:r>
            <a:rPr lang="en-US" altLang="zh-CN" sz="2000" kern="1200" dirty="0" smtClean="0"/>
            <a:t>providing the service</a:t>
          </a:r>
          <a:endParaRPr lang="zh-CN" altLang="en-US" sz="2000" kern="1200" dirty="0"/>
        </a:p>
      </dsp:txBody>
      <dsp:txXfrm>
        <a:off x="28218" y="1205670"/>
        <a:ext cx="7326309" cy="52161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CC0528-5384-43CD-8BA9-456DAEEB8756}">
      <dsp:nvSpPr>
        <dsp:cNvPr id="0" name=""/>
        <dsp:cNvSpPr/>
      </dsp:nvSpPr>
      <dsp:spPr>
        <a:xfrm>
          <a:off x="843086" y="10412"/>
          <a:ext cx="1279134" cy="4865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Request</a:t>
          </a:r>
          <a:endParaRPr lang="zh-CN" sz="1800" kern="1200" dirty="0"/>
        </a:p>
      </dsp:txBody>
      <dsp:txXfrm>
        <a:off x="857338" y="24664"/>
        <a:ext cx="1250630" cy="458091"/>
      </dsp:txXfrm>
    </dsp:sp>
    <dsp:sp modelId="{7457854F-2E94-4EBF-B157-085667BCCD82}">
      <dsp:nvSpPr>
        <dsp:cNvPr id="0" name=""/>
        <dsp:cNvSpPr/>
      </dsp:nvSpPr>
      <dsp:spPr>
        <a:xfrm>
          <a:off x="970999" y="497008"/>
          <a:ext cx="1041814" cy="373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3374"/>
              </a:lnTo>
              <a:lnTo>
                <a:pt x="1041814" y="37337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215684-97AA-4F35-AF33-1BCDCB5869F1}">
      <dsp:nvSpPr>
        <dsp:cNvPr id="0" name=""/>
        <dsp:cNvSpPr/>
      </dsp:nvSpPr>
      <dsp:spPr>
        <a:xfrm>
          <a:off x="2012814" y="627085"/>
          <a:ext cx="778553" cy="4865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Client1</a:t>
          </a:r>
          <a:endParaRPr lang="zh-CN" altLang="en-US" sz="1600" kern="1200" dirty="0"/>
        </a:p>
      </dsp:txBody>
      <dsp:txXfrm>
        <a:off x="2027066" y="641337"/>
        <a:ext cx="750049" cy="458091"/>
      </dsp:txXfrm>
    </dsp:sp>
    <dsp:sp modelId="{B9C917A5-C145-4118-835C-FA120514ED5F}">
      <dsp:nvSpPr>
        <dsp:cNvPr id="0" name=""/>
        <dsp:cNvSpPr/>
      </dsp:nvSpPr>
      <dsp:spPr>
        <a:xfrm>
          <a:off x="970999" y="497008"/>
          <a:ext cx="1311957" cy="9644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64413"/>
              </a:lnTo>
              <a:lnTo>
                <a:pt x="1311957" y="9644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AA9AAB-1AF5-42CC-A130-CD6E783A43FA}">
      <dsp:nvSpPr>
        <dsp:cNvPr id="0" name=""/>
        <dsp:cNvSpPr/>
      </dsp:nvSpPr>
      <dsp:spPr>
        <a:xfrm>
          <a:off x="2282956" y="1218124"/>
          <a:ext cx="778553" cy="4865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Client2</a:t>
          </a:r>
          <a:endParaRPr lang="zh-CN" altLang="en-US" sz="1600" kern="1200" dirty="0"/>
        </a:p>
      </dsp:txBody>
      <dsp:txXfrm>
        <a:off x="2297208" y="1232376"/>
        <a:ext cx="750049" cy="458091"/>
      </dsp:txXfrm>
    </dsp:sp>
    <dsp:sp modelId="{66736AF3-D837-45EC-8C81-46DC94BF6B1E}">
      <dsp:nvSpPr>
        <dsp:cNvPr id="0" name=""/>
        <dsp:cNvSpPr/>
      </dsp:nvSpPr>
      <dsp:spPr>
        <a:xfrm>
          <a:off x="970999" y="497008"/>
          <a:ext cx="1604187" cy="15742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4293"/>
              </a:lnTo>
              <a:lnTo>
                <a:pt x="1604187" y="157429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D1A7E4-8AE1-44D1-A471-EFC307717BE1}">
      <dsp:nvSpPr>
        <dsp:cNvPr id="0" name=""/>
        <dsp:cNvSpPr/>
      </dsp:nvSpPr>
      <dsp:spPr>
        <a:xfrm>
          <a:off x="2575186" y="1828004"/>
          <a:ext cx="778553" cy="4865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Client</a:t>
          </a:r>
          <a:endParaRPr lang="zh-CN" altLang="en-US" sz="1600" kern="1200" dirty="0"/>
        </a:p>
      </dsp:txBody>
      <dsp:txXfrm>
        <a:off x="2589438" y="1842256"/>
        <a:ext cx="750049" cy="458091"/>
      </dsp:txXfrm>
    </dsp:sp>
    <dsp:sp modelId="{1E77D2EB-574F-4565-A798-01CEEF53DF74}">
      <dsp:nvSpPr>
        <dsp:cNvPr id="0" name=""/>
        <dsp:cNvSpPr/>
      </dsp:nvSpPr>
      <dsp:spPr>
        <a:xfrm>
          <a:off x="3768160" y="10412"/>
          <a:ext cx="1257938" cy="4865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Main thread</a:t>
          </a:r>
          <a:endParaRPr lang="zh-CN" sz="1800" kern="1200" dirty="0"/>
        </a:p>
      </dsp:txBody>
      <dsp:txXfrm>
        <a:off x="3782412" y="24664"/>
        <a:ext cx="1229434" cy="458091"/>
      </dsp:txXfrm>
    </dsp:sp>
    <dsp:sp modelId="{1F90E7E2-C13D-4C23-8738-3030B0A45F10}">
      <dsp:nvSpPr>
        <dsp:cNvPr id="0" name=""/>
        <dsp:cNvSpPr/>
      </dsp:nvSpPr>
      <dsp:spPr>
        <a:xfrm>
          <a:off x="3893954" y="497008"/>
          <a:ext cx="184181" cy="3790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9058"/>
              </a:lnTo>
              <a:lnTo>
                <a:pt x="184181" y="37905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F40751-B09B-4A26-BA7B-0FD18FF8D94B}">
      <dsp:nvSpPr>
        <dsp:cNvPr id="0" name=""/>
        <dsp:cNvSpPr/>
      </dsp:nvSpPr>
      <dsp:spPr>
        <a:xfrm>
          <a:off x="4078135" y="632769"/>
          <a:ext cx="1456245" cy="4865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Service thread1</a:t>
          </a:r>
          <a:endParaRPr lang="zh-CN" altLang="en-US" sz="1600" kern="1200" dirty="0"/>
        </a:p>
      </dsp:txBody>
      <dsp:txXfrm>
        <a:off x="4092387" y="647021"/>
        <a:ext cx="1427741" cy="458091"/>
      </dsp:txXfrm>
    </dsp:sp>
    <dsp:sp modelId="{582ED0AD-AB65-4752-9740-9114D2775232}">
      <dsp:nvSpPr>
        <dsp:cNvPr id="0" name=""/>
        <dsp:cNvSpPr/>
      </dsp:nvSpPr>
      <dsp:spPr>
        <a:xfrm>
          <a:off x="3893954" y="497008"/>
          <a:ext cx="496560" cy="9391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9178"/>
              </a:lnTo>
              <a:lnTo>
                <a:pt x="496560" y="93917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761EFD-E5CB-4313-93B1-1B7E990F0EDD}">
      <dsp:nvSpPr>
        <dsp:cNvPr id="0" name=""/>
        <dsp:cNvSpPr/>
      </dsp:nvSpPr>
      <dsp:spPr>
        <a:xfrm>
          <a:off x="4390514" y="1192889"/>
          <a:ext cx="1459094" cy="4865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Service thread2</a:t>
          </a:r>
          <a:endParaRPr lang="zh-CN" altLang="en-US" sz="1600" kern="1200" dirty="0"/>
        </a:p>
      </dsp:txBody>
      <dsp:txXfrm>
        <a:off x="4404766" y="1207141"/>
        <a:ext cx="1430590" cy="458091"/>
      </dsp:txXfrm>
    </dsp:sp>
    <dsp:sp modelId="{F1D376AE-A76F-4E80-B90D-352DE316961C}">
      <dsp:nvSpPr>
        <dsp:cNvPr id="0" name=""/>
        <dsp:cNvSpPr/>
      </dsp:nvSpPr>
      <dsp:spPr>
        <a:xfrm>
          <a:off x="3893954" y="497008"/>
          <a:ext cx="807740" cy="14992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99299"/>
              </a:lnTo>
              <a:lnTo>
                <a:pt x="807740" y="149929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28C840-2DF3-42B9-92FD-BE64A597E29E}">
      <dsp:nvSpPr>
        <dsp:cNvPr id="0" name=""/>
        <dsp:cNvSpPr/>
      </dsp:nvSpPr>
      <dsp:spPr>
        <a:xfrm>
          <a:off x="4701695" y="1753010"/>
          <a:ext cx="1456245" cy="4865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Service thread3</a:t>
          </a:r>
          <a:endParaRPr lang="zh-CN" altLang="en-US" sz="1600" kern="1200" dirty="0"/>
        </a:p>
      </dsp:txBody>
      <dsp:txXfrm>
        <a:off x="4715947" y="1767262"/>
        <a:ext cx="1427741" cy="458091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261FD0-0047-4C9C-83FA-BC4D72F8B468}">
      <dsp:nvSpPr>
        <dsp:cNvPr id="0" name=""/>
        <dsp:cNvSpPr/>
      </dsp:nvSpPr>
      <dsp:spPr>
        <a:xfrm>
          <a:off x="0" y="671776"/>
          <a:ext cx="756084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B7331-B6C0-4907-8181-A0F47ECF1C31}">
      <dsp:nvSpPr>
        <dsp:cNvPr id="0" name=""/>
        <dsp:cNvSpPr/>
      </dsp:nvSpPr>
      <dsp:spPr>
        <a:xfrm>
          <a:off x="85101" y="0"/>
          <a:ext cx="7175239" cy="9027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47" tIns="0" rIns="200047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The connection between the server and the Internet</a:t>
          </a:r>
          <a:endParaRPr lang="zh-CN" altLang="en-US" sz="2400" kern="1200" dirty="0"/>
        </a:p>
      </dsp:txBody>
      <dsp:txXfrm>
        <a:off x="129172" y="44071"/>
        <a:ext cx="7087097" cy="81465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AB7B21-06A6-46DE-9720-AD0E2A65A927}">
      <dsp:nvSpPr>
        <dsp:cNvPr id="0" name=""/>
        <dsp:cNvSpPr/>
      </dsp:nvSpPr>
      <dsp:spPr>
        <a:xfrm>
          <a:off x="0" y="318612"/>
          <a:ext cx="6696744" cy="527670"/>
        </a:xfrm>
        <a:prstGeom prst="roundRect">
          <a:avLst/>
        </a:prstGeom>
        <a:gradFill rotWithShape="0">
          <a:gsLst>
            <a:gs pos="0">
              <a:srgbClr val="C0504D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C0504D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C0504D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The data is distributed equally among a set of N servers</a:t>
          </a:r>
          <a:endParaRPr lang="zh-CN" altLang="en-US" sz="2200" kern="1200" dirty="0">
            <a:solidFill>
              <a:sysClr val="windowText" lastClr="000000"/>
            </a:solidFill>
            <a:latin typeface="Cambria Math"/>
            <a:ea typeface="宋体"/>
            <a:cs typeface="+mn-cs"/>
          </a:endParaRPr>
        </a:p>
      </dsp:txBody>
      <dsp:txXfrm>
        <a:off x="25759" y="344371"/>
        <a:ext cx="6645226" cy="476152"/>
      </dsp:txXfrm>
    </dsp:sp>
    <dsp:sp modelId="{2C75E0C1-1E95-49D2-8FE6-5B0F97AEF7A3}">
      <dsp:nvSpPr>
        <dsp:cNvPr id="0" name=""/>
        <dsp:cNvSpPr/>
      </dsp:nvSpPr>
      <dsp:spPr>
        <a:xfrm>
          <a:off x="0" y="909643"/>
          <a:ext cx="6696744" cy="52767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A given server only provides 1/N of the data</a:t>
          </a:r>
          <a:endParaRPr lang="zh-CN" altLang="en-US" sz="2200" kern="1200" dirty="0"/>
        </a:p>
      </dsp:txBody>
      <dsp:txXfrm>
        <a:off x="25759" y="935402"/>
        <a:ext cx="6645226" cy="4761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2D40AC-DF7C-429D-A3C9-6DED4C9AA0BD}">
      <dsp:nvSpPr>
        <dsp:cNvPr id="0" name=""/>
        <dsp:cNvSpPr/>
      </dsp:nvSpPr>
      <dsp:spPr>
        <a:xfrm>
          <a:off x="0" y="272500"/>
          <a:ext cx="6096000" cy="1767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354076" rIns="47311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Web Browsing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Email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Instant messaging</a:t>
          </a:r>
          <a:endParaRPr lang="en-US" altLang="zh-CN" sz="2000" kern="1200" dirty="0" smtClean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Video Teleconference</a:t>
          </a:r>
          <a:endParaRPr lang="en-US" altLang="zh-CN" sz="2000" kern="1200" dirty="0" smtClean="0"/>
        </a:p>
      </dsp:txBody>
      <dsp:txXfrm>
        <a:off x="0" y="272500"/>
        <a:ext cx="6096000" cy="1767150"/>
      </dsp:txXfrm>
    </dsp:sp>
    <dsp:sp modelId="{82B4EAEA-32E4-49AB-A3A1-1FF494D2F89F}">
      <dsp:nvSpPr>
        <dsp:cNvPr id="0" name=""/>
        <dsp:cNvSpPr/>
      </dsp:nvSpPr>
      <dsp:spPr>
        <a:xfrm>
          <a:off x="304800" y="21579"/>
          <a:ext cx="4267200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High-Level-Service For Application</a:t>
          </a:r>
          <a:endParaRPr lang="zh-CN" altLang="en-US" sz="2000" kern="1200" dirty="0"/>
        </a:p>
      </dsp:txBody>
      <dsp:txXfrm>
        <a:off x="329298" y="46077"/>
        <a:ext cx="4218204" cy="452844"/>
      </dsp:txXfrm>
    </dsp:sp>
    <dsp:sp modelId="{1F9B16D1-F100-4496-9576-74EC375BDB39}">
      <dsp:nvSpPr>
        <dsp:cNvPr id="0" name=""/>
        <dsp:cNvSpPr/>
      </dsp:nvSpPr>
      <dsp:spPr>
        <a:xfrm>
          <a:off x="0" y="2382370"/>
          <a:ext cx="6096000" cy="16600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354076" rIns="47311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The common conceptual paradigm that applications follow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The details of the Socket Application Programming Interface</a:t>
          </a:r>
          <a:endParaRPr lang="zh-CN" altLang="en-US" sz="2000" kern="1200" dirty="0"/>
        </a:p>
      </dsp:txBody>
      <dsp:txXfrm>
        <a:off x="0" y="2382370"/>
        <a:ext cx="6096000" cy="1660050"/>
      </dsp:txXfrm>
    </dsp:sp>
    <dsp:sp modelId="{DD50A018-C617-4284-B204-5914D860DF11}">
      <dsp:nvSpPr>
        <dsp:cNvPr id="0" name=""/>
        <dsp:cNvSpPr/>
      </dsp:nvSpPr>
      <dsp:spPr>
        <a:xfrm>
          <a:off x="304800" y="2131450"/>
          <a:ext cx="4267200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Key Concepts</a:t>
          </a:r>
          <a:endParaRPr lang="zh-CN" altLang="en-US" sz="2000" kern="1200" dirty="0"/>
        </a:p>
      </dsp:txBody>
      <dsp:txXfrm>
        <a:off x="329298" y="2155948"/>
        <a:ext cx="4218204" cy="45284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9C4AF1-6D6B-4DED-B061-2033C1FFDE55}">
      <dsp:nvSpPr>
        <dsp:cNvPr id="0" name=""/>
        <dsp:cNvSpPr/>
      </dsp:nvSpPr>
      <dsp:spPr>
        <a:xfrm>
          <a:off x="0" y="397595"/>
          <a:ext cx="7120406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1C1892-81A9-409A-8AC0-EB0CBF753F70}">
      <dsp:nvSpPr>
        <dsp:cNvPr id="0" name=""/>
        <dsp:cNvSpPr/>
      </dsp:nvSpPr>
      <dsp:spPr>
        <a:xfrm>
          <a:off x="356020" y="1568"/>
          <a:ext cx="6744284" cy="5731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8394" tIns="0" rIns="188394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 set of procedures that the application can use TCP or UDP</a:t>
          </a:r>
          <a:endParaRPr lang="zh-CN" altLang="en-US" sz="2000" kern="1200" dirty="0"/>
        </a:p>
      </dsp:txBody>
      <dsp:txXfrm>
        <a:off x="383999" y="29547"/>
        <a:ext cx="6688326" cy="517188"/>
      </dsp:txXfrm>
    </dsp:sp>
    <dsp:sp modelId="{F98EAD51-7AFA-4089-9C57-BEDF06E4C3E5}">
      <dsp:nvSpPr>
        <dsp:cNvPr id="0" name=""/>
        <dsp:cNvSpPr/>
      </dsp:nvSpPr>
      <dsp:spPr>
        <a:xfrm>
          <a:off x="0" y="941915"/>
          <a:ext cx="7120406" cy="1001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623" tIns="249936" rIns="552623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They are part of the UNIX such as Solaris, AIX, HP-UX 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They become the </a:t>
          </a:r>
          <a:r>
            <a:rPr lang="en-US" sz="2000" kern="1200" dirty="0" err="1" smtClean="0"/>
            <a:t>defacto</a:t>
          </a:r>
          <a:r>
            <a:rPr lang="en-US" sz="2000" kern="1200" dirty="0" smtClean="0"/>
            <a:t> standard in the industry</a:t>
          </a:r>
          <a:endParaRPr lang="zh-CN" altLang="en-US" sz="2000" kern="1200" dirty="0"/>
        </a:p>
      </dsp:txBody>
      <dsp:txXfrm>
        <a:off x="0" y="941915"/>
        <a:ext cx="7120406" cy="1001700"/>
      </dsp:txXfrm>
    </dsp:sp>
    <dsp:sp modelId="{5F19EEB1-079B-462F-A133-5EE25D01FBA6}">
      <dsp:nvSpPr>
        <dsp:cNvPr id="0" name=""/>
        <dsp:cNvSpPr/>
      </dsp:nvSpPr>
      <dsp:spPr>
        <a:xfrm>
          <a:off x="356020" y="764795"/>
          <a:ext cx="4984284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8394" tIns="0" rIns="188394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/>
            <a:t>Native Socket API</a:t>
          </a:r>
          <a:endParaRPr lang="zh-CN" altLang="en-US" sz="2000" b="0" kern="1200" dirty="0"/>
        </a:p>
      </dsp:txBody>
      <dsp:txXfrm>
        <a:off x="373313" y="782088"/>
        <a:ext cx="4949698" cy="319654"/>
      </dsp:txXfrm>
    </dsp:sp>
    <dsp:sp modelId="{F8B0B4F3-E054-418C-BF2F-20273A97901F}">
      <dsp:nvSpPr>
        <dsp:cNvPr id="0" name=""/>
        <dsp:cNvSpPr/>
      </dsp:nvSpPr>
      <dsp:spPr>
        <a:xfrm>
          <a:off x="0" y="2693854"/>
          <a:ext cx="7120406" cy="189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623" tIns="249936" rIns="552623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They resided in the application’s address  and created by Operating System vendors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Each procedure in a Socket Library has the same name and arguments as one of the Socket API functions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Available for Microsoft Windows</a:t>
          </a:r>
          <a:endParaRPr lang="zh-CN" altLang="en-US" sz="2000" kern="1200" dirty="0"/>
        </a:p>
      </dsp:txBody>
      <dsp:txXfrm>
        <a:off x="0" y="2693854"/>
        <a:ext cx="7120406" cy="1890000"/>
      </dsp:txXfrm>
    </dsp:sp>
    <dsp:sp modelId="{C360BA91-7DE4-4690-9BCF-E881F0C23D44}">
      <dsp:nvSpPr>
        <dsp:cNvPr id="0" name=""/>
        <dsp:cNvSpPr/>
      </dsp:nvSpPr>
      <dsp:spPr>
        <a:xfrm>
          <a:off x="355672" y="2008415"/>
          <a:ext cx="4979416" cy="8609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8394" tIns="0" rIns="188394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/>
            <a:t>Socket Libraries</a:t>
          </a:r>
          <a:endParaRPr lang="zh-CN" altLang="en-US" sz="2000" b="0" kern="1200" dirty="0"/>
        </a:p>
      </dsp:txBody>
      <dsp:txXfrm>
        <a:off x="397702" y="2050445"/>
        <a:ext cx="4895356" cy="77693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1A6B3F-7FC6-46E8-AAEE-DDA13455E656}">
      <dsp:nvSpPr>
        <dsp:cNvPr id="0" name=""/>
        <dsp:cNvSpPr/>
      </dsp:nvSpPr>
      <dsp:spPr>
        <a:xfrm>
          <a:off x="0" y="361442"/>
          <a:ext cx="6096000" cy="56745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88ED1C-DB9C-4E5B-9DE4-ED5BAF7E99D6}">
      <dsp:nvSpPr>
        <dsp:cNvPr id="0" name=""/>
        <dsp:cNvSpPr/>
      </dsp:nvSpPr>
      <dsp:spPr>
        <a:xfrm>
          <a:off x="304800" y="7202"/>
          <a:ext cx="4267200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Non-concurrency Server</a:t>
          </a:r>
          <a:endParaRPr lang="zh-CN" altLang="en-US" sz="2400" kern="1200" dirty="0"/>
        </a:p>
      </dsp:txBody>
      <dsp:txXfrm>
        <a:off x="339385" y="41787"/>
        <a:ext cx="4198030" cy="63931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10ED30-ED68-4461-A5C6-0FB6E0E86527}">
      <dsp:nvSpPr>
        <dsp:cNvPr id="0" name=""/>
        <dsp:cNvSpPr/>
      </dsp:nvSpPr>
      <dsp:spPr>
        <a:xfrm>
          <a:off x="0" y="166615"/>
          <a:ext cx="7571773" cy="63474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7654" tIns="104140" rIns="587654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A Client-Server programs based Socket API</a:t>
          </a:r>
          <a:endParaRPr lang="zh-CN" altLang="en-US" sz="2400" kern="1200" dirty="0"/>
        </a:p>
      </dsp:txBody>
      <dsp:txXfrm>
        <a:off x="0" y="166615"/>
        <a:ext cx="7571773" cy="634741"/>
      </dsp:txXfrm>
    </dsp:sp>
    <dsp:sp modelId="{3A0D20E2-1E56-4B4A-B3EE-566553BA9D98}">
      <dsp:nvSpPr>
        <dsp:cNvPr id="0" name=""/>
        <dsp:cNvSpPr/>
      </dsp:nvSpPr>
      <dsp:spPr>
        <a:xfrm>
          <a:off x="360472" y="19015"/>
          <a:ext cx="7209444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336" tIns="0" rIns="200336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 pair of  programs that communicate over a network</a:t>
          </a:r>
          <a:endParaRPr lang="zh-CN" altLang="en-US" sz="2400" kern="1200" dirty="0"/>
        </a:p>
      </dsp:txBody>
      <dsp:txXfrm>
        <a:off x="374882" y="33425"/>
        <a:ext cx="7180624" cy="266380"/>
      </dsp:txXfrm>
    </dsp:sp>
    <dsp:sp modelId="{A02D40AC-DF7C-429D-A3C9-6DED4C9AA0BD}">
      <dsp:nvSpPr>
        <dsp:cNvPr id="0" name=""/>
        <dsp:cNvSpPr/>
      </dsp:nvSpPr>
      <dsp:spPr>
        <a:xfrm>
          <a:off x="0" y="1002957"/>
          <a:ext cx="7571773" cy="132838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7654" tIns="104140" rIns="587654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There is no need to publish and distribute a formal protocol specification to define the interaction</a:t>
          </a:r>
          <a:endParaRPr lang="zh-CN" altLang="en-US" sz="2400" kern="1200" dirty="0"/>
        </a:p>
      </dsp:txBody>
      <dsp:txXfrm>
        <a:off x="0" y="1002957"/>
        <a:ext cx="7571773" cy="1328383"/>
      </dsp:txXfrm>
    </dsp:sp>
    <dsp:sp modelId="{82B4EAEA-32E4-49AB-A3A1-1FF494D2F89F}">
      <dsp:nvSpPr>
        <dsp:cNvPr id="0" name=""/>
        <dsp:cNvSpPr/>
      </dsp:nvSpPr>
      <dsp:spPr>
        <a:xfrm>
          <a:off x="360472" y="855357"/>
          <a:ext cx="7209444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336" tIns="0" rIns="200336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Private Application-Layer Protocols</a:t>
          </a:r>
          <a:endParaRPr lang="zh-CN" altLang="en-US" sz="2400" kern="1200" dirty="0"/>
        </a:p>
      </dsp:txBody>
      <dsp:txXfrm>
        <a:off x="374882" y="869767"/>
        <a:ext cx="7180624" cy="266380"/>
      </dsp:txXfrm>
    </dsp:sp>
    <dsp:sp modelId="{1F9B16D1-F100-4496-9576-74EC375BDB39}">
      <dsp:nvSpPr>
        <dsp:cNvPr id="0" name=""/>
        <dsp:cNvSpPr/>
      </dsp:nvSpPr>
      <dsp:spPr>
        <a:xfrm>
          <a:off x="0" y="2532941"/>
          <a:ext cx="7571773" cy="168232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7654" tIns="104140" rIns="587654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It must be documented independent of any implementation</a:t>
          </a: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The interaction specification must be precise and unambiguous to interoperate correctly</a:t>
          </a:r>
          <a:endParaRPr lang="zh-CN" altLang="en-US" sz="2400" kern="1200" dirty="0"/>
        </a:p>
      </dsp:txBody>
      <dsp:txXfrm>
        <a:off x="0" y="2532941"/>
        <a:ext cx="7571773" cy="1682329"/>
      </dsp:txXfrm>
    </dsp:sp>
    <dsp:sp modelId="{DD50A018-C617-4284-B204-5914D860DF11}">
      <dsp:nvSpPr>
        <dsp:cNvPr id="0" name=""/>
        <dsp:cNvSpPr/>
      </dsp:nvSpPr>
      <dsp:spPr>
        <a:xfrm>
          <a:off x="360472" y="2385341"/>
          <a:ext cx="7209444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336" tIns="0" rIns="200336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Standardized Application-Layer Protocols</a:t>
          </a:r>
          <a:endParaRPr lang="zh-CN" altLang="en-US" sz="2400" kern="1200" dirty="0"/>
        </a:p>
      </dsp:txBody>
      <dsp:txXfrm>
        <a:off x="374882" y="2399751"/>
        <a:ext cx="7180624" cy="26638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AB7B21-06A6-46DE-9720-AD0E2A65A927}">
      <dsp:nvSpPr>
        <dsp:cNvPr id="0" name=""/>
        <dsp:cNvSpPr/>
      </dsp:nvSpPr>
      <dsp:spPr>
        <a:xfrm>
          <a:off x="0" y="127212"/>
          <a:ext cx="6696744" cy="628875"/>
        </a:xfrm>
        <a:prstGeom prst="roundRect">
          <a:avLst/>
        </a:prstGeom>
        <a:gradFill rotWithShape="0">
          <a:gsLst>
            <a:gs pos="0">
              <a:srgbClr val="C0504D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C0504D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C0504D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500" kern="1200" dirty="0" smtClean="0"/>
            <a:t>A large-scale</a:t>
          </a:r>
          <a:r>
            <a:rPr lang="zh-CN" altLang="en-US" sz="2500" kern="1200" dirty="0" smtClean="0"/>
            <a:t>，</a:t>
          </a:r>
          <a:r>
            <a:rPr lang="en-US" altLang="zh-CN" sz="2500" kern="1200" dirty="0" smtClean="0"/>
            <a:t>on-line repository of information</a:t>
          </a:r>
          <a:endParaRPr lang="zh-CN" altLang="en-US" sz="2500" kern="1200" dirty="0">
            <a:solidFill>
              <a:sysClr val="windowText" lastClr="000000"/>
            </a:solidFill>
            <a:latin typeface="Cambria Math"/>
            <a:ea typeface="宋体"/>
            <a:cs typeface="+mn-cs"/>
          </a:endParaRPr>
        </a:p>
      </dsp:txBody>
      <dsp:txXfrm>
        <a:off x="30699" y="157911"/>
        <a:ext cx="6635346" cy="567477"/>
      </dsp:txXfrm>
    </dsp:sp>
    <dsp:sp modelId="{DA6A7A45-4E0B-40C5-9205-BBCA527097E1}">
      <dsp:nvSpPr>
        <dsp:cNvPr id="0" name=""/>
        <dsp:cNvSpPr/>
      </dsp:nvSpPr>
      <dsp:spPr>
        <a:xfrm>
          <a:off x="0" y="828087"/>
          <a:ext cx="6696744" cy="62887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500" kern="1200" dirty="0" smtClean="0"/>
            <a:t>The multiple servers</a:t>
          </a:r>
        </a:p>
      </dsp:txBody>
      <dsp:txXfrm>
        <a:off x="30699" y="858786"/>
        <a:ext cx="6635346" cy="567477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9B16D1-F100-4496-9576-74EC375BDB39}">
      <dsp:nvSpPr>
        <dsp:cNvPr id="0" name=""/>
        <dsp:cNvSpPr/>
      </dsp:nvSpPr>
      <dsp:spPr>
        <a:xfrm>
          <a:off x="0" y="230539"/>
          <a:ext cx="7266886" cy="237508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3991" tIns="291592" rIns="563991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Text</a:t>
          </a: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G</a:t>
          </a:r>
          <a:r>
            <a:rPr lang="en-US" sz="2400" kern="1200" dirty="0" smtClean="0"/>
            <a:t>raphics</a:t>
          </a: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Video and audio</a:t>
          </a: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>
              <a:latin typeface="Times New Roman" pitchFamily="18" charset="0"/>
            </a:rPr>
            <a:t>Hypertext</a:t>
          </a:r>
          <a:endParaRPr lang="zh-CN" altLang="en-US" sz="2400" kern="1200" dirty="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The link to another web page</a:t>
          </a:r>
          <a:endParaRPr lang="zh-CN" altLang="en-US" sz="2400" kern="1200" dirty="0"/>
        </a:p>
      </dsp:txBody>
      <dsp:txXfrm>
        <a:off x="0" y="230539"/>
        <a:ext cx="7266886" cy="2375089"/>
      </dsp:txXfrm>
    </dsp:sp>
    <dsp:sp modelId="{DD50A018-C617-4284-B204-5914D860DF11}">
      <dsp:nvSpPr>
        <dsp:cNvPr id="0" name=""/>
        <dsp:cNvSpPr/>
      </dsp:nvSpPr>
      <dsp:spPr>
        <a:xfrm>
          <a:off x="354118" y="0"/>
          <a:ext cx="5086820" cy="5759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270" tIns="0" rIns="192270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The Syntax for the Web Page</a:t>
          </a:r>
          <a:endParaRPr lang="zh-CN" altLang="en-US" sz="2400" kern="1200" dirty="0"/>
        </a:p>
      </dsp:txBody>
      <dsp:txXfrm>
        <a:off x="382233" y="28115"/>
        <a:ext cx="5030590" cy="519708"/>
      </dsp:txXfrm>
    </dsp:sp>
    <dsp:sp modelId="{B1B88482-0881-49EB-A90F-A60532B5F1C0}">
      <dsp:nvSpPr>
        <dsp:cNvPr id="0" name=""/>
        <dsp:cNvSpPr/>
      </dsp:nvSpPr>
      <dsp:spPr>
        <a:xfrm>
          <a:off x="0" y="2812067"/>
          <a:ext cx="7266886" cy="124646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3991" tIns="291592" rIns="563991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A textual representation</a:t>
          </a: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Gives general guidelines for display</a:t>
          </a:r>
          <a:endParaRPr lang="zh-CN" altLang="en-US" sz="2400" kern="1200" dirty="0"/>
        </a:p>
      </dsp:txBody>
      <dsp:txXfrm>
        <a:off x="0" y="2812067"/>
        <a:ext cx="7266886" cy="1246466"/>
      </dsp:txXfrm>
    </dsp:sp>
    <dsp:sp modelId="{4707FA4F-05CE-4F9C-8710-D44C4E53E991}">
      <dsp:nvSpPr>
        <dsp:cNvPr id="0" name=""/>
        <dsp:cNvSpPr/>
      </dsp:nvSpPr>
      <dsp:spPr>
        <a:xfrm>
          <a:off x="282111" y="2485286"/>
          <a:ext cx="5086820" cy="5309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270" tIns="0" rIns="192270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 declarative Language</a:t>
          </a:r>
          <a:endParaRPr lang="zh-CN" altLang="en-US" sz="2400" kern="1200" dirty="0"/>
        </a:p>
      </dsp:txBody>
      <dsp:txXfrm>
        <a:off x="308029" y="2511204"/>
        <a:ext cx="5034984" cy="479096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C3300F-0248-48DC-9A7D-509ABE8541B8}">
      <dsp:nvSpPr>
        <dsp:cNvPr id="0" name=""/>
        <dsp:cNvSpPr/>
      </dsp:nvSpPr>
      <dsp:spPr>
        <a:xfrm>
          <a:off x="40" y="49753"/>
          <a:ext cx="3916784" cy="777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HTML Tags</a:t>
          </a:r>
          <a:endParaRPr lang="zh-CN" sz="2700" kern="1200" dirty="0"/>
        </a:p>
      </dsp:txBody>
      <dsp:txXfrm>
        <a:off x="40" y="49753"/>
        <a:ext cx="3916784" cy="777600"/>
      </dsp:txXfrm>
    </dsp:sp>
    <dsp:sp modelId="{43E7441F-1D59-4181-AE5B-40F514253940}">
      <dsp:nvSpPr>
        <dsp:cNvPr id="0" name=""/>
        <dsp:cNvSpPr/>
      </dsp:nvSpPr>
      <dsp:spPr>
        <a:xfrm>
          <a:off x="1" y="877107"/>
          <a:ext cx="3916784" cy="20752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700" kern="1200" dirty="0" smtClean="0"/>
            <a:t>Start Tag</a:t>
          </a:r>
          <a:endParaRPr lang="zh-CN" altLang="en-US" sz="2700" kern="1200" dirty="0"/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&lt;tag&gt;</a:t>
          </a:r>
          <a:endParaRPr lang="zh-CN" alt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700" kern="1200" dirty="0" smtClean="0"/>
            <a:t>End Tag</a:t>
          </a:r>
          <a:endParaRPr lang="zh-CN" altLang="en-US" sz="2700" kern="1200" dirty="0"/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700" kern="1200" dirty="0" smtClean="0"/>
            <a:t>&lt;/tag&gt;</a:t>
          </a:r>
          <a:endParaRPr lang="zh-CN" altLang="en-US" sz="2700" kern="1200" dirty="0"/>
        </a:p>
      </dsp:txBody>
      <dsp:txXfrm>
        <a:off x="1" y="877107"/>
        <a:ext cx="3916784" cy="2075220"/>
      </dsp:txXfrm>
    </dsp:sp>
    <dsp:sp modelId="{ABB7DE66-E3CE-4641-88AF-795F881C745B}">
      <dsp:nvSpPr>
        <dsp:cNvPr id="0" name=""/>
        <dsp:cNvSpPr/>
      </dsp:nvSpPr>
      <dsp:spPr>
        <a:xfrm>
          <a:off x="4465174" y="49753"/>
          <a:ext cx="3916784" cy="777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HTML Element</a:t>
          </a:r>
          <a:endParaRPr lang="zh-CN" sz="2700" kern="1200" dirty="0"/>
        </a:p>
      </dsp:txBody>
      <dsp:txXfrm>
        <a:off x="4465174" y="49753"/>
        <a:ext cx="3916784" cy="777600"/>
      </dsp:txXfrm>
    </dsp:sp>
    <dsp:sp modelId="{9B544F9A-69B8-4565-8640-8BDAE77FC7C1}">
      <dsp:nvSpPr>
        <dsp:cNvPr id="0" name=""/>
        <dsp:cNvSpPr/>
      </dsp:nvSpPr>
      <dsp:spPr>
        <a:xfrm>
          <a:off x="4465174" y="827354"/>
          <a:ext cx="3916784" cy="20752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A pair of tags</a:t>
          </a:r>
          <a:endParaRPr lang="zh-CN" alt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700" kern="1200" dirty="0" smtClean="0"/>
            <a:t>&lt;tag&gt;content&lt;/tag&gt;</a:t>
          </a:r>
          <a:endParaRPr lang="zh-CN" altLang="en-US" sz="2700" kern="1200" dirty="0"/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700" kern="1200" dirty="0" smtClean="0"/>
            <a:t>&lt;H1&gt;Hello world&lt;/H1&gt;</a:t>
          </a:r>
          <a:endParaRPr lang="zh-CN" altLang="en-US" sz="2700" kern="1200" dirty="0"/>
        </a:p>
      </dsp:txBody>
      <dsp:txXfrm>
        <a:off x="4465174" y="827354"/>
        <a:ext cx="3916784" cy="2075220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5F162F-B877-4A56-8F9C-BFB65A35D9E7}">
      <dsp:nvSpPr>
        <dsp:cNvPr id="0" name=""/>
        <dsp:cNvSpPr/>
      </dsp:nvSpPr>
      <dsp:spPr>
        <a:xfrm>
          <a:off x="0" y="236752"/>
          <a:ext cx="7316251" cy="212254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7822" tIns="312420" rIns="567822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HTML Element is the root</a:t>
          </a: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A head element that contains details about the document</a:t>
          </a: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A body element that contains the majority of the information</a:t>
          </a:r>
          <a:endParaRPr lang="zh-CN" altLang="en-US" sz="2400" kern="1200" dirty="0"/>
        </a:p>
      </dsp:txBody>
      <dsp:txXfrm>
        <a:off x="0" y="236752"/>
        <a:ext cx="7316251" cy="2122547"/>
      </dsp:txXfrm>
    </dsp:sp>
    <dsp:sp modelId="{D04253C1-68CC-4639-88A6-6B27FD1FD875}">
      <dsp:nvSpPr>
        <dsp:cNvPr id="0" name=""/>
        <dsp:cNvSpPr/>
      </dsp:nvSpPr>
      <dsp:spPr>
        <a:xfrm>
          <a:off x="365812" y="15352"/>
          <a:ext cx="5121375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576" tIns="0" rIns="193576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 Hierarchical Tree Structure</a:t>
          </a:r>
          <a:endParaRPr lang="zh-CN" altLang="en-US" sz="2400" kern="1200" dirty="0"/>
        </a:p>
      </dsp:txBody>
      <dsp:txXfrm>
        <a:off x="387428" y="36968"/>
        <a:ext cx="5078143" cy="399568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2D40AC-DF7C-429D-A3C9-6DED4C9AA0BD}">
      <dsp:nvSpPr>
        <dsp:cNvPr id="0" name=""/>
        <dsp:cNvSpPr/>
      </dsp:nvSpPr>
      <dsp:spPr>
        <a:xfrm>
          <a:off x="0" y="147568"/>
          <a:ext cx="7355791" cy="144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0891" tIns="187452" rIns="570891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Opens a TCP connection and request a specific page</a:t>
          </a: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Displays the document after receiving response</a:t>
          </a:r>
          <a:endParaRPr lang="zh-CN" altLang="en-US" sz="2400" kern="1200" dirty="0"/>
        </a:p>
      </dsp:txBody>
      <dsp:txXfrm>
        <a:off x="0" y="147568"/>
        <a:ext cx="7355791" cy="1445850"/>
      </dsp:txXfrm>
    </dsp:sp>
    <dsp:sp modelId="{82B4EAEA-32E4-49AB-A3A1-1FF494D2F89F}">
      <dsp:nvSpPr>
        <dsp:cNvPr id="0" name=""/>
        <dsp:cNvSpPr/>
      </dsp:nvSpPr>
      <dsp:spPr>
        <a:xfrm>
          <a:off x="367789" y="31533"/>
          <a:ext cx="5149053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622" tIns="0" rIns="19462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Web browser </a:t>
          </a:r>
          <a:endParaRPr lang="zh-CN" altLang="en-US" sz="2400" kern="1200" dirty="0"/>
        </a:p>
      </dsp:txBody>
      <dsp:txXfrm>
        <a:off x="380758" y="44502"/>
        <a:ext cx="5123115" cy="239742"/>
      </dsp:txXfrm>
    </dsp:sp>
    <dsp:sp modelId="{2A7619D4-8488-4B0D-8055-AEEC144530FC}">
      <dsp:nvSpPr>
        <dsp:cNvPr id="0" name=""/>
        <dsp:cNvSpPr/>
      </dsp:nvSpPr>
      <dsp:spPr>
        <a:xfrm>
          <a:off x="0" y="1791663"/>
          <a:ext cx="7355791" cy="1105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0891" tIns="187452" rIns="570891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Returns a specific page</a:t>
          </a: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Then closes the TCP connection</a:t>
          </a:r>
          <a:endParaRPr lang="zh-CN" altLang="en-US" sz="2400" kern="1200" dirty="0"/>
        </a:p>
      </dsp:txBody>
      <dsp:txXfrm>
        <a:off x="0" y="1791663"/>
        <a:ext cx="7355791" cy="1105650"/>
      </dsp:txXfrm>
    </dsp:sp>
    <dsp:sp modelId="{118C9F56-0FE7-4787-BA90-2B2B617168EF}">
      <dsp:nvSpPr>
        <dsp:cNvPr id="0" name=""/>
        <dsp:cNvSpPr/>
      </dsp:nvSpPr>
      <dsp:spPr>
        <a:xfrm>
          <a:off x="367789" y="1658823"/>
          <a:ext cx="5149053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622" tIns="0" rIns="19462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Web server</a:t>
          </a:r>
          <a:endParaRPr lang="zh-CN" altLang="en-US" sz="2400" kern="1200" dirty="0"/>
        </a:p>
      </dsp:txBody>
      <dsp:txXfrm>
        <a:off x="380758" y="1671792"/>
        <a:ext cx="5123115" cy="239742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2D40AC-DF7C-429D-A3C9-6DED4C9AA0BD}">
      <dsp:nvSpPr>
        <dsp:cNvPr id="0" name=""/>
        <dsp:cNvSpPr/>
      </dsp:nvSpPr>
      <dsp:spPr>
        <a:xfrm>
          <a:off x="0" y="361885"/>
          <a:ext cx="8471604" cy="39839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7491" tIns="156460" rIns="657491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Protocol</a:t>
          </a:r>
          <a:endParaRPr lang="zh-CN" altLang="en-US" sz="2400" kern="1200" dirty="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HTTP</a:t>
          </a:r>
          <a:endParaRPr lang="zh-CN" altLang="en-US" sz="2400" kern="1200" dirty="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FTP</a:t>
          </a: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err="1" smtClean="0"/>
            <a:t>computer_name</a:t>
          </a:r>
          <a:endParaRPr lang="zh-CN" altLang="en-US" sz="2400" kern="1200" dirty="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Domain name</a:t>
          </a:r>
          <a:endParaRPr lang="zh-CN" altLang="en-US" sz="2400" kern="1200" dirty="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IP Address</a:t>
          </a: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Port</a:t>
          </a:r>
          <a:endParaRPr lang="zh-CN" altLang="en-US" sz="2400" kern="1200" dirty="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Default </a:t>
          </a:r>
          <a:r>
            <a:rPr lang="en-US" altLang="zh-CN" sz="2400" kern="1200" dirty="0" smtClean="0"/>
            <a:t>TCP </a:t>
          </a:r>
          <a:r>
            <a:rPr lang="en-US" sz="2400" kern="1200" dirty="0" smtClean="0"/>
            <a:t>port is 80</a:t>
          </a: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err="1" smtClean="0"/>
            <a:t>document_name</a:t>
          </a:r>
          <a:endParaRPr lang="zh-CN" altLang="en-US" sz="2400" kern="1200" dirty="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xxx.html</a:t>
          </a:r>
          <a:endParaRPr lang="zh-CN" altLang="en-US" sz="2400" kern="1200" dirty="0"/>
        </a:p>
      </dsp:txBody>
      <dsp:txXfrm>
        <a:off x="0" y="361885"/>
        <a:ext cx="8471604" cy="3983924"/>
      </dsp:txXfrm>
    </dsp:sp>
    <dsp:sp modelId="{82B4EAEA-32E4-49AB-A3A1-1FF494D2F89F}">
      <dsp:nvSpPr>
        <dsp:cNvPr id="0" name=""/>
        <dsp:cNvSpPr/>
      </dsp:nvSpPr>
      <dsp:spPr>
        <a:xfrm>
          <a:off x="423166" y="2993"/>
          <a:ext cx="7893520" cy="426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145" tIns="0" rIns="224145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protocol://computer_name:port/document_name</a:t>
          </a:r>
          <a:endParaRPr lang="zh-CN" altLang="en-US" sz="2800" kern="1200" dirty="0"/>
        </a:p>
      </dsp:txBody>
      <dsp:txXfrm>
        <a:off x="443986" y="23813"/>
        <a:ext cx="7851880" cy="384860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2D40AC-DF7C-429D-A3C9-6DED4C9AA0BD}">
      <dsp:nvSpPr>
        <dsp:cNvPr id="0" name=""/>
        <dsp:cNvSpPr/>
      </dsp:nvSpPr>
      <dsp:spPr>
        <a:xfrm>
          <a:off x="0" y="355497"/>
          <a:ext cx="8831644" cy="151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434" tIns="499872" rIns="685434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After selecting it</a:t>
          </a:r>
          <a:r>
            <a:rPr lang="zh-CN" sz="2800" kern="1200" dirty="0" smtClean="0"/>
            <a:t>，</a:t>
          </a:r>
          <a:r>
            <a:rPr lang="en-US" altLang="zh-CN" sz="2800" kern="1200" dirty="0" smtClean="0"/>
            <a:t>t</a:t>
          </a:r>
          <a:r>
            <a:rPr lang="en-US" sz="2800" kern="1200" dirty="0" smtClean="0"/>
            <a:t>he browser will replaces the current display with the new document</a:t>
          </a:r>
          <a:endParaRPr lang="zh-CN" altLang="en-US" sz="2800" kern="1200" dirty="0"/>
        </a:p>
      </dsp:txBody>
      <dsp:txXfrm>
        <a:off x="0" y="355497"/>
        <a:ext cx="8831644" cy="1512000"/>
      </dsp:txXfrm>
    </dsp:sp>
    <dsp:sp modelId="{82B4EAEA-32E4-49AB-A3A1-1FF494D2F89F}">
      <dsp:nvSpPr>
        <dsp:cNvPr id="0" name=""/>
        <dsp:cNvSpPr/>
      </dsp:nvSpPr>
      <dsp:spPr>
        <a:xfrm>
          <a:off x="441582" y="1257"/>
          <a:ext cx="8237035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671" tIns="0" rIns="233671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A </a:t>
          </a:r>
          <a:r>
            <a:rPr lang="en-US" sz="2800" kern="1200" dirty="0" err="1" smtClean="0"/>
            <a:t>passitive</a:t>
          </a:r>
          <a:r>
            <a:rPr lang="en-US" sz="2800" kern="1200" dirty="0" smtClean="0"/>
            <a:t> pointer to another web</a:t>
          </a:r>
          <a:endParaRPr lang="zh-CN" altLang="en-US" sz="2800" kern="1200" dirty="0"/>
        </a:p>
      </dsp:txBody>
      <dsp:txXfrm>
        <a:off x="476167" y="35842"/>
        <a:ext cx="8167865" cy="639310"/>
      </dsp:txXfrm>
    </dsp:sp>
    <dsp:sp modelId="{437467E4-72A8-4159-8218-2BC0A60E51B4}">
      <dsp:nvSpPr>
        <dsp:cNvPr id="0" name=""/>
        <dsp:cNvSpPr/>
      </dsp:nvSpPr>
      <dsp:spPr>
        <a:xfrm>
          <a:off x="0" y="2351338"/>
          <a:ext cx="8831644" cy="2003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434" tIns="499872" rIns="685434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This book is published by</a:t>
          </a:r>
          <a:endParaRPr lang="zh-CN" alt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&lt;A HREF=</a:t>
          </a:r>
          <a:r>
            <a:rPr lang="en-US" sz="2800" kern="1200" dirty="0" smtClean="0">
              <a:hlinkClick xmlns:r="http://schemas.openxmlformats.org/officeDocument/2006/relationships" r:id="rId1"/>
            </a:rPr>
            <a:t>http://www.prehall.com</a:t>
          </a:r>
          <a:r>
            <a:rPr lang="en-US" sz="2800" kern="1200" dirty="0" smtClean="0"/>
            <a:t>&gt;</a:t>
          </a:r>
          <a:endParaRPr lang="zh-CN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Prentice Hall,&lt;/A&gt;</a:t>
          </a:r>
          <a:endParaRPr lang="zh-CN" altLang="en-US" sz="2800" kern="1200" dirty="0"/>
        </a:p>
      </dsp:txBody>
      <dsp:txXfrm>
        <a:off x="0" y="2351338"/>
        <a:ext cx="8831644" cy="2003400"/>
      </dsp:txXfrm>
    </dsp:sp>
    <dsp:sp modelId="{E4DCA384-7FF4-450D-A6A6-7EB2AA565963}">
      <dsp:nvSpPr>
        <dsp:cNvPr id="0" name=""/>
        <dsp:cNvSpPr/>
      </dsp:nvSpPr>
      <dsp:spPr>
        <a:xfrm>
          <a:off x="441582" y="1997098"/>
          <a:ext cx="8005699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671" tIns="0" rIns="233671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anchor Element use URL to provide the Hyperlink</a:t>
          </a:r>
          <a:endParaRPr lang="zh-CN" altLang="en-US" sz="2800" kern="1200" dirty="0"/>
        </a:p>
      </dsp:txBody>
      <dsp:txXfrm>
        <a:off x="476167" y="2031683"/>
        <a:ext cx="7936529" cy="6393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BF083E-402B-48B6-A5AA-47B45D8D621D}">
      <dsp:nvSpPr>
        <dsp:cNvPr id="0" name=""/>
        <dsp:cNvSpPr/>
      </dsp:nvSpPr>
      <dsp:spPr>
        <a:xfrm>
          <a:off x="130848" y="0"/>
          <a:ext cx="2759665" cy="486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FF0000"/>
              </a:solidFill>
              <a:latin typeface="Kristen ITC" pitchFamily="66" charset="0"/>
              <a:cs typeface="Miriam Fixed" pitchFamily="49" charset="-79"/>
            </a:rPr>
            <a:t>Application program </a:t>
          </a:r>
          <a:endParaRPr lang="zh-CN" sz="2000" kern="1200" dirty="0"/>
        </a:p>
      </dsp:txBody>
      <dsp:txXfrm>
        <a:off x="145103" y="14255"/>
        <a:ext cx="2731155" cy="458177"/>
      </dsp:txXfrm>
    </dsp:sp>
    <dsp:sp modelId="{DE4C6A0C-4A16-49CD-9212-5B3F09FDE1B8}">
      <dsp:nvSpPr>
        <dsp:cNvPr id="0" name=""/>
        <dsp:cNvSpPr/>
      </dsp:nvSpPr>
      <dsp:spPr>
        <a:xfrm>
          <a:off x="406815" y="486687"/>
          <a:ext cx="382291" cy="1684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425"/>
              </a:lnTo>
              <a:lnTo>
                <a:pt x="382291" y="16842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C1EA67-CC74-4EDF-893B-FA840F20894A}">
      <dsp:nvSpPr>
        <dsp:cNvPr id="0" name=""/>
        <dsp:cNvSpPr/>
      </dsp:nvSpPr>
      <dsp:spPr>
        <a:xfrm>
          <a:off x="789106" y="552306"/>
          <a:ext cx="1198405" cy="2056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TCP</a:t>
          </a:r>
          <a:endParaRPr lang="zh-CN" sz="1400" kern="1200" dirty="0"/>
        </a:p>
      </dsp:txBody>
      <dsp:txXfrm>
        <a:off x="795128" y="558328"/>
        <a:ext cx="1186361" cy="193568"/>
      </dsp:txXfrm>
    </dsp:sp>
    <dsp:sp modelId="{0F80AE97-E902-4F31-B2E2-968152D5B684}">
      <dsp:nvSpPr>
        <dsp:cNvPr id="0" name=""/>
        <dsp:cNvSpPr/>
      </dsp:nvSpPr>
      <dsp:spPr>
        <a:xfrm>
          <a:off x="406815" y="486687"/>
          <a:ext cx="382291" cy="5871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7170"/>
              </a:lnTo>
              <a:lnTo>
                <a:pt x="382291" y="58717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8C551B-99ED-4D9F-8E7B-5E879C2320FD}">
      <dsp:nvSpPr>
        <dsp:cNvPr id="0" name=""/>
        <dsp:cNvSpPr/>
      </dsp:nvSpPr>
      <dsp:spPr>
        <a:xfrm>
          <a:off x="789106" y="887666"/>
          <a:ext cx="1210765" cy="3723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UDP</a:t>
          </a:r>
          <a:endParaRPr lang="zh-CN" sz="1400" kern="1200" dirty="0"/>
        </a:p>
      </dsp:txBody>
      <dsp:txXfrm>
        <a:off x="800013" y="898573"/>
        <a:ext cx="1188951" cy="350569"/>
      </dsp:txXfrm>
    </dsp:sp>
    <dsp:sp modelId="{6E759348-C2E4-4544-9F6C-D82323BEE06F}">
      <dsp:nvSpPr>
        <dsp:cNvPr id="0" name=""/>
        <dsp:cNvSpPr/>
      </dsp:nvSpPr>
      <dsp:spPr>
        <a:xfrm>
          <a:off x="3424952" y="0"/>
          <a:ext cx="3169439" cy="5433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FF0000"/>
              </a:solidFill>
              <a:latin typeface="Kristen ITC" pitchFamily="66" charset="0"/>
              <a:cs typeface="Miriam Fixed" pitchFamily="49" charset="-79"/>
            </a:rPr>
            <a:t>Application program</a:t>
          </a:r>
          <a:endParaRPr lang="zh-CN" sz="2000" kern="1200" dirty="0"/>
        </a:p>
      </dsp:txBody>
      <dsp:txXfrm>
        <a:off x="3440865" y="15913"/>
        <a:ext cx="3137613" cy="511474"/>
      </dsp:txXfrm>
    </dsp:sp>
    <dsp:sp modelId="{35CD2400-BF26-4082-B29E-8C242A898B1E}">
      <dsp:nvSpPr>
        <dsp:cNvPr id="0" name=""/>
        <dsp:cNvSpPr/>
      </dsp:nvSpPr>
      <dsp:spPr>
        <a:xfrm>
          <a:off x="3741896" y="543300"/>
          <a:ext cx="261239" cy="1714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457"/>
              </a:lnTo>
              <a:lnTo>
                <a:pt x="261239" y="17145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F0CFB5-03FC-4C06-87D5-7388EC509B88}">
      <dsp:nvSpPr>
        <dsp:cNvPr id="0" name=""/>
        <dsp:cNvSpPr/>
      </dsp:nvSpPr>
      <dsp:spPr>
        <a:xfrm>
          <a:off x="4003135" y="598447"/>
          <a:ext cx="1197687" cy="2326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rgbClr val="FF0000"/>
              </a:solidFill>
              <a:latin typeface="Kristen ITC" pitchFamily="66" charset="0"/>
              <a:cs typeface="Miriam Fixed" pitchFamily="49" charset="-79"/>
            </a:rPr>
            <a:t>TCP</a:t>
          </a:r>
          <a:endParaRPr lang="zh-CN" sz="1400" kern="1200" dirty="0"/>
        </a:p>
      </dsp:txBody>
      <dsp:txXfrm>
        <a:off x="4009948" y="605260"/>
        <a:ext cx="1184061" cy="218994"/>
      </dsp:txXfrm>
    </dsp:sp>
    <dsp:sp modelId="{420ACAB5-223A-45A3-B9A9-9196462B9406}">
      <dsp:nvSpPr>
        <dsp:cNvPr id="0" name=""/>
        <dsp:cNvSpPr/>
      </dsp:nvSpPr>
      <dsp:spPr>
        <a:xfrm>
          <a:off x="3741896" y="543300"/>
          <a:ext cx="261239" cy="5098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9822"/>
              </a:lnTo>
              <a:lnTo>
                <a:pt x="261239" y="50982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212BE5-A9C5-4EA4-8000-137DDC0CDCC5}">
      <dsp:nvSpPr>
        <dsp:cNvPr id="0" name=""/>
        <dsp:cNvSpPr/>
      </dsp:nvSpPr>
      <dsp:spPr>
        <a:xfrm>
          <a:off x="4003135" y="930700"/>
          <a:ext cx="1197687" cy="2448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rgbClr val="FF0000"/>
              </a:solidFill>
              <a:latin typeface="Kristen ITC" pitchFamily="66" charset="0"/>
              <a:cs typeface="Miriam Fixed" pitchFamily="49" charset="-79"/>
            </a:rPr>
            <a:t>UDP</a:t>
          </a:r>
        </a:p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sz="600" kern="1200" dirty="0"/>
        </a:p>
      </dsp:txBody>
      <dsp:txXfrm>
        <a:off x="4010306" y="937871"/>
        <a:ext cx="1183345" cy="230502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67DEA7-825B-4640-8DC0-3B01B691B2AE}">
      <dsp:nvSpPr>
        <dsp:cNvPr id="0" name=""/>
        <dsp:cNvSpPr/>
      </dsp:nvSpPr>
      <dsp:spPr>
        <a:xfrm>
          <a:off x="0" y="358899"/>
          <a:ext cx="6096000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416560" rIns="47311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Message </a:t>
          </a:r>
          <a:r>
            <a:rPr lang="en-US" sz="2000" kern="1200" dirty="0" smtClean="0"/>
            <a:t>from a browser to a web server</a:t>
          </a:r>
          <a:endParaRPr lang="zh-CN" altLang="en-US" sz="2000" kern="1200" dirty="0"/>
        </a:p>
      </dsp:txBody>
      <dsp:txXfrm>
        <a:off x="0" y="358899"/>
        <a:ext cx="6096000" cy="850500"/>
      </dsp:txXfrm>
    </dsp:sp>
    <dsp:sp modelId="{D1A8E049-FE79-4EF7-A69A-EB52AD8072AB}">
      <dsp:nvSpPr>
        <dsp:cNvPr id="0" name=""/>
        <dsp:cNvSpPr/>
      </dsp:nvSpPr>
      <dsp:spPr>
        <a:xfrm>
          <a:off x="304800" y="63699"/>
          <a:ext cx="4267200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HTTP Request</a:t>
          </a:r>
          <a:endParaRPr lang="zh-CN" altLang="en-US" sz="2000" kern="1200" dirty="0"/>
        </a:p>
      </dsp:txBody>
      <dsp:txXfrm>
        <a:off x="333621" y="92520"/>
        <a:ext cx="4209558" cy="532758"/>
      </dsp:txXfrm>
    </dsp:sp>
    <dsp:sp modelId="{F4AF3D65-E98C-4442-9048-F549195B795C}">
      <dsp:nvSpPr>
        <dsp:cNvPr id="0" name=""/>
        <dsp:cNvSpPr/>
      </dsp:nvSpPr>
      <dsp:spPr>
        <a:xfrm>
          <a:off x="0" y="1612599"/>
          <a:ext cx="6096000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416560" rIns="47311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Message </a:t>
          </a:r>
          <a:r>
            <a:rPr lang="en-US" sz="2000" kern="1200" dirty="0" smtClean="0"/>
            <a:t>from a web </a:t>
          </a:r>
          <a:r>
            <a:rPr lang="en-US" altLang="zh-CN" sz="2000" kern="1200" dirty="0" smtClean="0"/>
            <a:t>server </a:t>
          </a:r>
          <a:r>
            <a:rPr lang="en-US" sz="2000" kern="1200" dirty="0" smtClean="0"/>
            <a:t>to a </a:t>
          </a:r>
          <a:r>
            <a:rPr lang="en-US" altLang="zh-CN" sz="2000" kern="1200" dirty="0" smtClean="0"/>
            <a:t>browser</a:t>
          </a:r>
          <a:endParaRPr lang="zh-CN" altLang="en-US" sz="2000" kern="1200" dirty="0"/>
        </a:p>
      </dsp:txBody>
      <dsp:txXfrm>
        <a:off x="0" y="1612599"/>
        <a:ext cx="6096000" cy="850500"/>
      </dsp:txXfrm>
    </dsp:sp>
    <dsp:sp modelId="{6A392742-DB73-4927-99B9-DE40C15CBCBE}">
      <dsp:nvSpPr>
        <dsp:cNvPr id="0" name=""/>
        <dsp:cNvSpPr/>
      </dsp:nvSpPr>
      <dsp:spPr>
        <a:xfrm>
          <a:off x="304800" y="1317399"/>
          <a:ext cx="4267200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HTTP Response</a:t>
          </a:r>
          <a:endParaRPr lang="zh-CN" altLang="en-US" sz="2000" kern="1200" dirty="0"/>
        </a:p>
      </dsp:txBody>
      <dsp:txXfrm>
        <a:off x="333621" y="1346220"/>
        <a:ext cx="4209558" cy="532758"/>
      </dsp:txXfrm>
    </dsp:sp>
    <dsp:sp modelId="{F0C1BFFB-1DBA-487A-AA7F-93E30D6AF5B5}">
      <dsp:nvSpPr>
        <dsp:cNvPr id="0" name=""/>
        <dsp:cNvSpPr/>
      </dsp:nvSpPr>
      <dsp:spPr>
        <a:xfrm>
          <a:off x="0" y="2866300"/>
          <a:ext cx="6096000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416560" rIns="47311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The TCP connection will be closed after every interaction</a:t>
          </a:r>
          <a:endParaRPr lang="zh-CN" altLang="en-US" sz="2000" kern="1200" dirty="0"/>
        </a:p>
      </dsp:txBody>
      <dsp:txXfrm>
        <a:off x="0" y="2866300"/>
        <a:ext cx="6096000" cy="1134000"/>
      </dsp:txXfrm>
    </dsp:sp>
    <dsp:sp modelId="{5888EF44-C48F-458F-8D3A-973F3326E38E}">
      <dsp:nvSpPr>
        <dsp:cNvPr id="0" name=""/>
        <dsp:cNvSpPr/>
      </dsp:nvSpPr>
      <dsp:spPr>
        <a:xfrm>
          <a:off x="304800" y="2571099"/>
          <a:ext cx="4267200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HTTP is Stateless </a:t>
          </a:r>
          <a:endParaRPr lang="zh-CN" altLang="en-US" sz="2000" kern="1200" dirty="0"/>
        </a:p>
      </dsp:txBody>
      <dsp:txXfrm>
        <a:off x="333621" y="2599920"/>
        <a:ext cx="4209558" cy="532758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FE7F2F-16C2-46EB-83CB-1B3EA9DA5283}">
      <dsp:nvSpPr>
        <dsp:cNvPr id="0" name=""/>
        <dsp:cNvSpPr/>
      </dsp:nvSpPr>
      <dsp:spPr>
        <a:xfrm>
          <a:off x="0" y="464694"/>
          <a:ext cx="6096000" cy="3562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604012" rIns="473117" bIns="206248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Command  request-URI HTTP-version</a:t>
          </a:r>
          <a:endParaRPr lang="zh-CN" alt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smtClean="0"/>
            <a:t>request headers</a:t>
          </a:r>
          <a:endParaRPr lang="zh-CN" sz="2900" kern="120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smtClean="0"/>
            <a:t>&lt;blank line&gt;</a:t>
          </a:r>
          <a:endParaRPr lang="zh-CN" sz="2900" kern="120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smtClean="0"/>
            <a:t>request body</a:t>
          </a:r>
          <a:endParaRPr lang="zh-CN" altLang="en-US" sz="2900" kern="120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2900" kern="1200" dirty="0"/>
        </a:p>
      </dsp:txBody>
      <dsp:txXfrm>
        <a:off x="0" y="464694"/>
        <a:ext cx="6096000" cy="3562650"/>
      </dsp:txXfrm>
    </dsp:sp>
    <dsp:sp modelId="{794022C4-B31D-4EB5-A920-E9A1C217A534}">
      <dsp:nvSpPr>
        <dsp:cNvPr id="0" name=""/>
        <dsp:cNvSpPr/>
      </dsp:nvSpPr>
      <dsp:spPr>
        <a:xfrm>
          <a:off x="304800" y="36654"/>
          <a:ext cx="4267200" cy="856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kern="1200" dirty="0" smtClean="0">
              <a:solidFill>
                <a:schemeClr val="bg1"/>
              </a:solidFill>
            </a:rPr>
            <a:t>HTTP Request Format</a:t>
          </a:r>
          <a:endParaRPr lang="zh-CN" altLang="en-US" sz="2900" b="0" kern="1200" dirty="0">
            <a:solidFill>
              <a:schemeClr val="bg1"/>
            </a:solidFill>
          </a:endParaRPr>
        </a:p>
      </dsp:txBody>
      <dsp:txXfrm>
        <a:off x="346590" y="78444"/>
        <a:ext cx="4183620" cy="772500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B75347-3D94-49DD-A718-9C45622A2D8E}">
      <dsp:nvSpPr>
        <dsp:cNvPr id="0" name=""/>
        <dsp:cNvSpPr/>
      </dsp:nvSpPr>
      <dsp:spPr>
        <a:xfrm>
          <a:off x="0" y="448635"/>
          <a:ext cx="6906344" cy="4095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6009" tIns="541528" rIns="536009" bIns="184912" numCol="1" spcCol="1270" anchor="t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GET /index.htm HTTP/1.1</a:t>
          </a:r>
          <a:endParaRPr lang="zh-CN" sz="2600" kern="1200" dirty="0"/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Accept: image\gif,…</a:t>
          </a:r>
          <a:endParaRPr lang="zh-CN" sz="2600" kern="1200" dirty="0"/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Accept-Language: </a:t>
          </a:r>
          <a:r>
            <a:rPr lang="en-US" sz="2600" kern="1200" dirty="0" err="1" smtClean="0"/>
            <a:t>zh-cn</a:t>
          </a:r>
          <a:endParaRPr lang="zh-CN" sz="2600" kern="1200" dirty="0"/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Accept-Encoding: </a:t>
          </a:r>
          <a:r>
            <a:rPr lang="en-US" sz="2600" kern="1200" dirty="0" err="1" smtClean="0"/>
            <a:t>gzip,deflate</a:t>
          </a:r>
          <a:endParaRPr lang="zh-CN" sz="2600" kern="1200" dirty="0"/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User-Agent: Mozilla 4.0</a:t>
          </a:r>
          <a:endParaRPr lang="zh-CN" sz="2600" kern="1200" dirty="0"/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smtClean="0"/>
            <a:t>Host: 10.60.43.112</a:t>
          </a:r>
          <a:endParaRPr lang="zh-CN" sz="2600" kern="1200"/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Connection: Keep-Alive</a:t>
          </a:r>
          <a:endParaRPr lang="zh-CN" sz="2600" kern="1200" dirty="0"/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&lt;blank&gt;</a:t>
          </a:r>
          <a:endParaRPr lang="zh-CN" sz="2600" kern="1200" dirty="0"/>
        </a:p>
      </dsp:txBody>
      <dsp:txXfrm>
        <a:off x="0" y="448635"/>
        <a:ext cx="6906344" cy="4095000"/>
      </dsp:txXfrm>
    </dsp:sp>
    <dsp:sp modelId="{A0FF2FBC-62E6-487D-9341-A0EAB1337839}">
      <dsp:nvSpPr>
        <dsp:cNvPr id="0" name=""/>
        <dsp:cNvSpPr/>
      </dsp:nvSpPr>
      <dsp:spPr>
        <a:xfrm>
          <a:off x="345317" y="64875"/>
          <a:ext cx="4834440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730" tIns="0" rIns="182730" bIns="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smtClean="0"/>
            <a:t>http://10.60.43.112/index.htm</a:t>
          </a:r>
          <a:endParaRPr lang="zh-CN" sz="2600" kern="1200"/>
        </a:p>
      </dsp:txBody>
      <dsp:txXfrm>
        <a:off x="382784" y="102342"/>
        <a:ext cx="4759506" cy="692586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FE7F2F-16C2-46EB-83CB-1B3EA9DA5283}">
      <dsp:nvSpPr>
        <dsp:cNvPr id="0" name=""/>
        <dsp:cNvSpPr/>
      </dsp:nvSpPr>
      <dsp:spPr>
        <a:xfrm>
          <a:off x="0" y="333022"/>
          <a:ext cx="6096000" cy="2356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458216" rIns="473117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smtClean="0"/>
            <a:t>HTTP-version status-code status-string</a:t>
          </a:r>
          <a:endParaRPr lang="zh-CN" alt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smtClean="0"/>
            <a:t>response headers</a:t>
          </a:r>
          <a:endParaRPr lang="zh-CN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smtClean="0"/>
            <a:t>&lt;blank line&gt;</a:t>
          </a:r>
          <a:endParaRPr lang="zh-CN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response body</a:t>
          </a:r>
          <a:endParaRPr lang="zh-CN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2200" kern="1200" dirty="0"/>
        </a:p>
      </dsp:txBody>
      <dsp:txXfrm>
        <a:off x="0" y="333022"/>
        <a:ext cx="6096000" cy="2356200"/>
      </dsp:txXfrm>
    </dsp:sp>
    <dsp:sp modelId="{794022C4-B31D-4EB5-A920-E9A1C217A534}">
      <dsp:nvSpPr>
        <dsp:cNvPr id="0" name=""/>
        <dsp:cNvSpPr/>
      </dsp:nvSpPr>
      <dsp:spPr>
        <a:xfrm>
          <a:off x="304800" y="8302"/>
          <a:ext cx="4267200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0" kern="1200" dirty="0" smtClean="0">
              <a:solidFill>
                <a:schemeClr val="bg1"/>
              </a:solidFill>
            </a:rPr>
            <a:t>HTTP Response Format</a:t>
          </a:r>
          <a:endParaRPr lang="zh-CN" altLang="en-US" sz="2200" b="0" kern="1200" dirty="0">
            <a:solidFill>
              <a:schemeClr val="bg1"/>
            </a:solidFill>
          </a:endParaRPr>
        </a:p>
      </dsp:txBody>
      <dsp:txXfrm>
        <a:off x="336503" y="40005"/>
        <a:ext cx="4203794" cy="586034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5519DD-F1AE-4054-BF40-02F66F3A6DA9}">
      <dsp:nvSpPr>
        <dsp:cNvPr id="0" name=""/>
        <dsp:cNvSpPr/>
      </dsp:nvSpPr>
      <dsp:spPr>
        <a:xfrm>
          <a:off x="0" y="174304"/>
          <a:ext cx="6096000" cy="478839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164791" rIns="47311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800" kern="1200" dirty="0" smtClean="0"/>
            <a:t>HTTP/1.1 200 OK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800" kern="1200" dirty="0" smtClean="0"/>
            <a:t>Date: Sun, 19 Dec 2021 12:46:34 GMT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800" kern="1200" dirty="0" smtClean="0"/>
            <a:t>Server: Apache/2.4.38 (Win64) PHP/7.3.3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800" kern="1200" dirty="0" smtClean="0"/>
            <a:t>X-Powered-By: PHP/7.3.3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800" kern="1200" dirty="0" smtClean="0"/>
            <a:t>Content-Length: 138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800" kern="1200" dirty="0" smtClean="0"/>
            <a:t>Keep-Alive: timeout=5, max=100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800" kern="1200" dirty="0" smtClean="0"/>
            <a:t>Connection: Keep-Alive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800" kern="1200" dirty="0" smtClean="0"/>
            <a:t>Content-Type: text/html; charset=UTF-8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800" kern="1200" dirty="0" smtClean="0"/>
            <a:t>&lt;!DOCTYPE html&gt;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800" kern="1200" dirty="0" smtClean="0"/>
            <a:t>&lt;html&gt;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800" kern="1200" dirty="0" smtClean="0"/>
            <a:t>&lt;head&gt;&lt;meta charset="UTF-8"&gt;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800" kern="1200" dirty="0" smtClean="0"/>
            <a:t>&lt;title&gt;Insert title here&lt;/title&gt;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800" kern="1200" dirty="0" smtClean="0"/>
            <a:t>&lt;/head&gt;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800" kern="1200" dirty="0" smtClean="0"/>
            <a:t>&lt;body&gt;Hello World!&lt;/body&gt;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800" kern="1200" dirty="0" smtClean="0"/>
            <a:t>&lt;/html&gt;</a:t>
          </a:r>
          <a:endParaRPr lang="zh-CN" altLang="en-US" sz="1800" kern="1200" dirty="0"/>
        </a:p>
      </dsp:txBody>
      <dsp:txXfrm>
        <a:off x="0" y="174304"/>
        <a:ext cx="6096000" cy="4788390"/>
      </dsp:txXfrm>
    </dsp:sp>
    <dsp:sp modelId="{DA4FD7D0-1729-4F8B-B99E-87C24BEB6E1E}">
      <dsp:nvSpPr>
        <dsp:cNvPr id="0" name=""/>
        <dsp:cNvSpPr/>
      </dsp:nvSpPr>
      <dsp:spPr>
        <a:xfrm>
          <a:off x="304800" y="2829"/>
          <a:ext cx="4267200" cy="2398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An Example</a:t>
          </a:r>
          <a:endParaRPr lang="zh-CN" altLang="en-US" sz="1800" kern="1200" dirty="0"/>
        </a:p>
      </dsp:txBody>
      <dsp:txXfrm>
        <a:off x="316509" y="14538"/>
        <a:ext cx="4243782" cy="216434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B75347-3D94-49DD-A718-9C45622A2D8E}">
      <dsp:nvSpPr>
        <dsp:cNvPr id="0" name=""/>
        <dsp:cNvSpPr/>
      </dsp:nvSpPr>
      <dsp:spPr>
        <a:xfrm>
          <a:off x="0" y="293003"/>
          <a:ext cx="8382000" cy="41783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0536" tIns="895604" rIns="650536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A URL for item on a web page</a:t>
          </a:r>
          <a:endParaRPr lang="zh-C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If (the item is not in the local cache){</a:t>
          </a:r>
          <a:endParaRPr lang="zh-CN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The browser issues GET request and place a copy in the cache</a:t>
          </a:r>
          <a:endParaRPr lang="zh-C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}else{</a:t>
          </a:r>
          <a:endParaRPr lang="zh-CN" sz="2000" kern="1200" dirty="0"/>
        </a:p>
        <a:p>
          <a:pPr marL="457200" lvl="2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The browser issues HEAD request to the server and compares the Last-Modified date</a:t>
          </a:r>
          <a:endParaRPr lang="zh-CN" sz="2000" kern="1200" dirty="0"/>
        </a:p>
        <a:p>
          <a:pPr marL="457200" lvl="2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If the cached version is stale</a:t>
          </a:r>
          <a:r>
            <a:rPr lang="zh-CN" sz="2000" kern="1200" dirty="0" smtClean="0"/>
            <a:t>，</a:t>
          </a:r>
          <a:r>
            <a:rPr lang="en-US" sz="2000" kern="1200" dirty="0" smtClean="0"/>
            <a:t>the browser issues GET request and place a copy in the cache</a:t>
          </a:r>
          <a:endParaRPr lang="zh-CN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Otherwise, the browser uses the cached item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}</a:t>
          </a:r>
          <a:endParaRPr lang="zh-CN" altLang="en-US" sz="2000" kern="1200" dirty="0"/>
        </a:p>
      </dsp:txBody>
      <dsp:txXfrm>
        <a:off x="0" y="293003"/>
        <a:ext cx="8382000" cy="4178313"/>
      </dsp:txXfrm>
    </dsp:sp>
    <dsp:sp modelId="{A0FF2FBC-62E6-487D-9341-A0EAB1337839}">
      <dsp:nvSpPr>
        <dsp:cNvPr id="0" name=""/>
        <dsp:cNvSpPr/>
      </dsp:nvSpPr>
      <dsp:spPr>
        <a:xfrm>
          <a:off x="373351" y="160026"/>
          <a:ext cx="7485863" cy="8557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1774" tIns="0" rIns="221774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Storage area on local hard disk which is used to stores a copy of the document by a browser</a:t>
          </a:r>
          <a:endParaRPr lang="zh-CN" sz="2000" kern="1200" dirty="0"/>
        </a:p>
      </dsp:txBody>
      <dsp:txXfrm>
        <a:off x="415125" y="201800"/>
        <a:ext cx="7402315" cy="772201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2D40AC-DF7C-429D-A3C9-6DED4C9AA0BD}">
      <dsp:nvSpPr>
        <dsp:cNvPr id="0" name=""/>
        <dsp:cNvSpPr/>
      </dsp:nvSpPr>
      <dsp:spPr>
        <a:xfrm>
          <a:off x="0" y="185871"/>
          <a:ext cx="7664071" cy="88486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4817" tIns="124968" rIns="59481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They can download several documents from remote servers</a:t>
          </a:r>
          <a:endParaRPr lang="zh-CN" alt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HTTP Cli</a:t>
          </a:r>
          <a:r>
            <a:rPr lang="en-US" altLang="zh-CN" sz="2000" kern="1200" dirty="0" smtClean="0"/>
            <a:t>e</a:t>
          </a:r>
          <a:r>
            <a:rPr lang="en-US" sz="2000" kern="1200" dirty="0" smtClean="0"/>
            <a:t>nt, </a:t>
          </a:r>
          <a:r>
            <a:rPr lang="en-US" altLang="zh-CN" sz="2000" kern="1200" dirty="0" smtClean="0"/>
            <a:t>FTP Client and Mail Client</a:t>
          </a:r>
          <a:endParaRPr lang="zh-CN" altLang="en-US" sz="2000" kern="1200" dirty="0"/>
        </a:p>
      </dsp:txBody>
      <dsp:txXfrm>
        <a:off x="0" y="185871"/>
        <a:ext cx="7664071" cy="884869"/>
      </dsp:txXfrm>
    </dsp:sp>
    <dsp:sp modelId="{82B4EAEA-32E4-49AB-A3A1-1FF494D2F89F}">
      <dsp:nvSpPr>
        <dsp:cNvPr id="0" name=""/>
        <dsp:cNvSpPr/>
      </dsp:nvSpPr>
      <dsp:spPr>
        <a:xfrm>
          <a:off x="383203" y="38271"/>
          <a:ext cx="5364849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779" tIns="0" rIns="202779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 set of clients</a:t>
          </a:r>
          <a:endParaRPr lang="zh-CN" altLang="en-US" sz="2000" kern="1200" dirty="0"/>
        </a:p>
      </dsp:txBody>
      <dsp:txXfrm>
        <a:off x="397613" y="52681"/>
        <a:ext cx="5336029" cy="266380"/>
      </dsp:txXfrm>
    </dsp:sp>
    <dsp:sp modelId="{C5DA7EDB-A345-41A9-88B5-DCFC3F3079F8}">
      <dsp:nvSpPr>
        <dsp:cNvPr id="0" name=""/>
        <dsp:cNvSpPr/>
      </dsp:nvSpPr>
      <dsp:spPr>
        <a:xfrm>
          <a:off x="0" y="1272341"/>
          <a:ext cx="7664071" cy="960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4817" tIns="124968" rIns="59481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They can interpret and display the documents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HTML interpreter</a:t>
          </a:r>
          <a:endParaRPr lang="zh-CN" altLang="en-US" sz="2000" kern="1200" dirty="0"/>
        </a:p>
      </dsp:txBody>
      <dsp:txXfrm>
        <a:off x="0" y="1272341"/>
        <a:ext cx="7664071" cy="960750"/>
      </dsp:txXfrm>
    </dsp:sp>
    <dsp:sp modelId="{6D4811BD-3176-4637-A7EE-07E6A2FDD2AD}">
      <dsp:nvSpPr>
        <dsp:cNvPr id="0" name=""/>
        <dsp:cNvSpPr/>
      </dsp:nvSpPr>
      <dsp:spPr>
        <a:xfrm>
          <a:off x="383203" y="1124741"/>
          <a:ext cx="5364849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779" tIns="0" rIns="202779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 set of interpreters</a:t>
          </a:r>
          <a:endParaRPr lang="zh-CN" altLang="en-US" sz="2000" kern="1200" dirty="0"/>
        </a:p>
      </dsp:txBody>
      <dsp:txXfrm>
        <a:off x="397613" y="1139151"/>
        <a:ext cx="5336029" cy="266380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B75347-3D94-49DD-A718-9C45622A2D8E}">
      <dsp:nvSpPr>
        <dsp:cNvPr id="0" name=""/>
        <dsp:cNvSpPr/>
      </dsp:nvSpPr>
      <dsp:spPr>
        <a:xfrm>
          <a:off x="0" y="270256"/>
          <a:ext cx="8382000" cy="166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0536" tIns="333248" rIns="650536" bIns="170688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They are not inserted directly in an HTML document</a:t>
          </a:r>
          <a:endParaRPr lang="zh-CN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They reside in a separate location</a:t>
          </a:r>
          <a:endParaRPr lang="zh-CN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The document contains a reference to the information</a:t>
          </a:r>
          <a:endParaRPr lang="zh-CN" altLang="en-US" sz="2400" kern="1200" dirty="0"/>
        </a:p>
      </dsp:txBody>
      <dsp:txXfrm>
        <a:off x="0" y="270256"/>
        <a:ext cx="8382000" cy="1663200"/>
      </dsp:txXfrm>
    </dsp:sp>
    <dsp:sp modelId="{A0FF2FBC-62E6-487D-9341-A0EAB1337839}">
      <dsp:nvSpPr>
        <dsp:cNvPr id="0" name=""/>
        <dsp:cNvSpPr/>
      </dsp:nvSpPr>
      <dsp:spPr>
        <a:xfrm>
          <a:off x="419100" y="34096"/>
          <a:ext cx="7485863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1774" tIns="0" rIns="221774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Non-textual Information</a:t>
          </a:r>
          <a:endParaRPr lang="zh-CN" sz="2400" kern="1200" dirty="0"/>
        </a:p>
      </dsp:txBody>
      <dsp:txXfrm>
        <a:off x="442157" y="57153"/>
        <a:ext cx="7439749" cy="426206"/>
      </dsp:txXfrm>
    </dsp:sp>
    <dsp:sp modelId="{20F41212-5E72-49F6-B0C2-90E418996D89}">
      <dsp:nvSpPr>
        <dsp:cNvPr id="0" name=""/>
        <dsp:cNvSpPr/>
      </dsp:nvSpPr>
      <dsp:spPr>
        <a:xfrm>
          <a:off x="0" y="2234327"/>
          <a:ext cx="8382000" cy="231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0536" tIns="333248" rIns="650536" bIns="170688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When a browser encounters such a reference</a:t>
          </a:r>
          <a:r>
            <a:rPr lang="zh-CN" sz="2400" kern="1200" dirty="0" smtClean="0"/>
            <a:t>，</a:t>
          </a:r>
          <a:r>
            <a:rPr lang="en-US" sz="2400" kern="1200" dirty="0" smtClean="0"/>
            <a:t>it goes to the specified location</a:t>
          </a:r>
          <a:endParaRPr lang="zh-CN" altLang="en-US" sz="24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A </a:t>
          </a:r>
          <a:r>
            <a:rPr lang="en-US" altLang="zh-CN" sz="2400" kern="1200" dirty="0" smtClean="0"/>
            <a:t>client</a:t>
          </a:r>
          <a:r>
            <a:rPr lang="en-US" sz="2400" kern="1200" dirty="0" smtClean="0"/>
            <a:t> obtains a copy of the non-textual Information</a:t>
          </a:r>
          <a:endParaRPr lang="zh-CN" sz="24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A </a:t>
          </a:r>
          <a:r>
            <a:rPr lang="en-US" altLang="zh-CN" sz="2400" kern="1200" dirty="0" smtClean="0"/>
            <a:t>interpreter </a:t>
          </a:r>
          <a:r>
            <a:rPr lang="en-US" sz="2400" kern="1200" dirty="0" smtClean="0"/>
            <a:t>inserts the information in the displayed document</a:t>
          </a:r>
          <a:endParaRPr lang="zh-CN" sz="2400" kern="1200" dirty="0"/>
        </a:p>
      </dsp:txBody>
      <dsp:txXfrm>
        <a:off x="0" y="2234327"/>
        <a:ext cx="8382000" cy="2318400"/>
      </dsp:txXfrm>
    </dsp:sp>
    <dsp:sp modelId="{07CEE428-0C02-460A-BDDC-EE5EC67F8E3B}">
      <dsp:nvSpPr>
        <dsp:cNvPr id="0" name=""/>
        <dsp:cNvSpPr/>
      </dsp:nvSpPr>
      <dsp:spPr>
        <a:xfrm>
          <a:off x="419100" y="2019856"/>
          <a:ext cx="586740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1774" tIns="0" rIns="221774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Non-textual Information Process</a:t>
          </a:r>
          <a:endParaRPr lang="zh-CN" altLang="en-US" sz="2400" kern="1200" dirty="0"/>
        </a:p>
      </dsp:txBody>
      <dsp:txXfrm>
        <a:off x="442157" y="2042913"/>
        <a:ext cx="5821286" cy="426206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B75347-3D94-49DD-A718-9C45622A2D8E}">
      <dsp:nvSpPr>
        <dsp:cNvPr id="0" name=""/>
        <dsp:cNvSpPr/>
      </dsp:nvSpPr>
      <dsp:spPr>
        <a:xfrm>
          <a:off x="0" y="402780"/>
          <a:ext cx="7482408" cy="20837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0718" tIns="562356" rIns="580718" bIns="199136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A secure HTTP</a:t>
          </a:r>
          <a:endParaRPr lang="zh-CN" sz="2800" kern="1200" dirty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Default port is 443</a:t>
          </a:r>
          <a:endParaRPr lang="zh-CN" sz="2800" kern="1200" dirty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800" kern="1200" smtClean="0"/>
            <a:t>Commonly used for commercial websites</a:t>
          </a:r>
          <a:endParaRPr lang="zh-CN" sz="2800" kern="1200" dirty="0"/>
        </a:p>
      </dsp:txBody>
      <dsp:txXfrm>
        <a:off x="0" y="402780"/>
        <a:ext cx="7482408" cy="2083725"/>
      </dsp:txXfrm>
    </dsp:sp>
    <dsp:sp modelId="{A0FF2FBC-62E6-487D-9341-A0EAB1337839}">
      <dsp:nvSpPr>
        <dsp:cNvPr id="0" name=""/>
        <dsp:cNvSpPr/>
      </dsp:nvSpPr>
      <dsp:spPr>
        <a:xfrm>
          <a:off x="374120" y="4260"/>
          <a:ext cx="6682448" cy="797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7972" tIns="0" rIns="197972" bIns="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HTTP</a:t>
          </a:r>
          <a:r>
            <a:rPr lang="en-US" altLang="zh-CN" sz="2800" kern="1200" dirty="0" smtClean="0"/>
            <a:t>S</a:t>
          </a:r>
          <a:r>
            <a:rPr lang="en-US" sz="2800" kern="1200" dirty="0" smtClean="0"/>
            <a:t> protocol</a:t>
          </a:r>
          <a:endParaRPr lang="zh-CN" sz="2800" kern="1200" dirty="0"/>
        </a:p>
      </dsp:txBody>
      <dsp:txXfrm>
        <a:off x="413028" y="43168"/>
        <a:ext cx="6604632" cy="719224"/>
      </dsp:txXfrm>
    </dsp:sp>
    <dsp:sp modelId="{007167BF-89EE-47FC-9639-34AD5B94B904}">
      <dsp:nvSpPr>
        <dsp:cNvPr id="0" name=""/>
        <dsp:cNvSpPr/>
      </dsp:nvSpPr>
      <dsp:spPr>
        <a:xfrm>
          <a:off x="0" y="3030826"/>
          <a:ext cx="7482408" cy="15734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0718" tIns="562356" rIns="580718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the Next-Generation of HTTP that uses binary encoding for headers</a:t>
          </a:r>
          <a:endParaRPr lang="zh-CN" altLang="en-US" sz="2800" kern="1200" dirty="0"/>
        </a:p>
      </dsp:txBody>
      <dsp:txXfrm>
        <a:off x="0" y="3030826"/>
        <a:ext cx="7482408" cy="1573424"/>
      </dsp:txXfrm>
    </dsp:sp>
    <dsp:sp modelId="{5B26D8E2-D0BF-4DF5-B8B0-49FAB6C8BAA9}">
      <dsp:nvSpPr>
        <dsp:cNvPr id="0" name=""/>
        <dsp:cNvSpPr/>
      </dsp:nvSpPr>
      <dsp:spPr>
        <a:xfrm>
          <a:off x="374120" y="2632306"/>
          <a:ext cx="5237685" cy="797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7972" tIns="0" rIns="197972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HTTP-NG</a:t>
          </a:r>
          <a:endParaRPr lang="zh-CN" altLang="en-US" sz="2800" kern="1200" dirty="0"/>
        </a:p>
      </dsp:txBody>
      <dsp:txXfrm>
        <a:off x="413028" y="2671214"/>
        <a:ext cx="5159869" cy="719224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3ABC94-E312-489D-A9A6-DABF2B12D62D}">
      <dsp:nvSpPr>
        <dsp:cNvPr id="0" name=""/>
        <dsp:cNvSpPr/>
      </dsp:nvSpPr>
      <dsp:spPr>
        <a:xfrm>
          <a:off x="2619" y="133112"/>
          <a:ext cx="2553890" cy="633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Static document</a:t>
          </a:r>
          <a:endParaRPr lang="zh-CN" sz="2200" kern="1200" dirty="0"/>
        </a:p>
      </dsp:txBody>
      <dsp:txXfrm>
        <a:off x="2619" y="133112"/>
        <a:ext cx="2553890" cy="633600"/>
      </dsp:txXfrm>
    </dsp:sp>
    <dsp:sp modelId="{BB868DB0-6ED8-4BB7-812F-28BFEE6E1DC0}">
      <dsp:nvSpPr>
        <dsp:cNvPr id="0" name=""/>
        <dsp:cNvSpPr/>
      </dsp:nvSpPr>
      <dsp:spPr>
        <a:xfrm>
          <a:off x="2619" y="766712"/>
          <a:ext cx="2553890" cy="29723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Pure HTML that resides in a file</a:t>
          </a:r>
          <a:endParaRPr lang="zh-CN" altLang="en-US" sz="2200" kern="1200" dirty="0"/>
        </a:p>
      </dsp:txBody>
      <dsp:txXfrm>
        <a:off x="2619" y="766712"/>
        <a:ext cx="2553890" cy="2972320"/>
      </dsp:txXfrm>
    </dsp:sp>
    <dsp:sp modelId="{F04C8D32-1C36-48A4-9CA3-DBE3AC50D884}">
      <dsp:nvSpPr>
        <dsp:cNvPr id="0" name=""/>
        <dsp:cNvSpPr/>
      </dsp:nvSpPr>
      <dsp:spPr>
        <a:xfrm>
          <a:off x="2914054" y="133112"/>
          <a:ext cx="2553890" cy="633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Active document</a:t>
          </a:r>
          <a:endParaRPr lang="zh-CN" sz="2200" kern="1200" dirty="0"/>
        </a:p>
      </dsp:txBody>
      <dsp:txXfrm>
        <a:off x="2914054" y="133112"/>
        <a:ext cx="2553890" cy="633600"/>
      </dsp:txXfrm>
    </dsp:sp>
    <dsp:sp modelId="{BEC1C774-95CB-4E4A-81DF-A9A49E8B9274}">
      <dsp:nvSpPr>
        <dsp:cNvPr id="0" name=""/>
        <dsp:cNvSpPr/>
      </dsp:nvSpPr>
      <dsp:spPr>
        <a:xfrm>
          <a:off x="2914054" y="766712"/>
          <a:ext cx="2553890" cy="29723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200" kern="1200" smtClean="0"/>
            <a:t>The Program </a:t>
          </a:r>
          <a:r>
            <a:rPr lang="en-US" altLang="zh-CN" sz="2200" kern="1200" dirty="0" smtClean="0"/>
            <a:t>embedded in </a:t>
          </a:r>
          <a:r>
            <a:rPr lang="en-US" altLang="zh-CN" sz="2200" kern="1200" smtClean="0"/>
            <a:t>pages runs </a:t>
          </a:r>
          <a:r>
            <a:rPr lang="en-US" altLang="zh-CN" sz="2200" kern="1200" dirty="0" smtClean="0"/>
            <a:t>in browsers</a:t>
          </a:r>
          <a:endParaRPr lang="zh-CN" altLang="en-US" sz="2200" kern="1200" dirty="0"/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200" kern="1200" dirty="0" smtClean="0"/>
            <a:t>JavaScript</a:t>
          </a:r>
          <a:endParaRPr lang="zh-CN" altLang="en-US" sz="2200" kern="1200" dirty="0"/>
        </a:p>
      </dsp:txBody>
      <dsp:txXfrm>
        <a:off x="2914054" y="766712"/>
        <a:ext cx="2553890" cy="2972320"/>
      </dsp:txXfrm>
    </dsp:sp>
    <dsp:sp modelId="{C56FD469-5182-43D5-AC62-B5D7D92A6DFD}">
      <dsp:nvSpPr>
        <dsp:cNvPr id="0" name=""/>
        <dsp:cNvSpPr/>
      </dsp:nvSpPr>
      <dsp:spPr>
        <a:xfrm>
          <a:off x="5825490" y="133112"/>
          <a:ext cx="2553890" cy="633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Dynamic </a:t>
          </a:r>
          <a:r>
            <a:rPr lang="en-US" sz="2200" kern="1200" dirty="0" smtClean="0"/>
            <a:t>document</a:t>
          </a:r>
          <a:endParaRPr lang="zh-CN" altLang="en-US" sz="2200" kern="1200"/>
        </a:p>
      </dsp:txBody>
      <dsp:txXfrm>
        <a:off x="5825490" y="133112"/>
        <a:ext cx="2553890" cy="633600"/>
      </dsp:txXfrm>
    </dsp:sp>
    <dsp:sp modelId="{5EC9A6BE-BA93-4796-8EAD-829D83D3F892}">
      <dsp:nvSpPr>
        <dsp:cNvPr id="0" name=""/>
        <dsp:cNvSpPr/>
      </dsp:nvSpPr>
      <dsp:spPr>
        <a:xfrm>
          <a:off x="5825490" y="766712"/>
          <a:ext cx="2553890" cy="29723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200" kern="1200" dirty="0" smtClean="0"/>
            <a:t>The program run on the server will generates a web page</a:t>
          </a:r>
          <a:endParaRPr lang="zh-CN" altLang="en-US" sz="2200" kern="1200" dirty="0"/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200" kern="1200" dirty="0" err="1" smtClean="0"/>
            <a:t>JavaEE</a:t>
          </a:r>
          <a:endParaRPr lang="zh-CN" altLang="en-US" sz="2200" kern="1200" dirty="0"/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200" kern="1200" dirty="0" smtClean="0"/>
            <a:t>.NET ASP</a:t>
          </a:r>
          <a:endParaRPr lang="zh-CN" altLang="en-US" sz="2200" kern="1200" dirty="0"/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200" kern="1200" dirty="0" smtClean="0"/>
            <a:t>Python</a:t>
          </a:r>
          <a:endParaRPr lang="zh-CN" altLang="en-US" sz="2200" kern="1200" dirty="0"/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200" kern="1200" dirty="0" smtClean="0"/>
            <a:t>PHP</a:t>
          </a:r>
          <a:endParaRPr lang="zh-CN" altLang="en-US" sz="2200" kern="1200" dirty="0"/>
        </a:p>
      </dsp:txBody>
      <dsp:txXfrm>
        <a:off x="5825490" y="766712"/>
        <a:ext cx="2553890" cy="29723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0431E7-4752-417E-AFBE-FAFD29211FEC}">
      <dsp:nvSpPr>
        <dsp:cNvPr id="0" name=""/>
        <dsp:cNvSpPr/>
      </dsp:nvSpPr>
      <dsp:spPr>
        <a:xfrm>
          <a:off x="0" y="367449"/>
          <a:ext cx="6096000" cy="1615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374904" rIns="47311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smtClean="0"/>
            <a:t>It can divide a large block into small blocks to be sent</a:t>
          </a:r>
          <a:endParaRPr lang="zh-CN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smtClean="0"/>
            <a:t>It can combine smaller blocks into one large block to be received</a:t>
          </a:r>
          <a:endParaRPr lang="zh-CN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smtClean="0"/>
            <a:t>It only allows unicast delivery</a:t>
          </a:r>
          <a:endParaRPr lang="zh-CN" sz="1800" kern="1200"/>
        </a:p>
      </dsp:txBody>
      <dsp:txXfrm>
        <a:off x="0" y="367449"/>
        <a:ext cx="6096000" cy="1615950"/>
      </dsp:txXfrm>
    </dsp:sp>
    <dsp:sp modelId="{E46998AA-7555-45E1-BBF8-4D357ADFDED8}">
      <dsp:nvSpPr>
        <dsp:cNvPr id="0" name=""/>
        <dsp:cNvSpPr/>
      </dsp:nvSpPr>
      <dsp:spPr>
        <a:xfrm>
          <a:off x="304800" y="101769"/>
          <a:ext cx="426720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Stream Transport Paradigms(TCP)</a:t>
          </a:r>
          <a:endParaRPr lang="zh-CN" altLang="en-US" sz="1800" kern="1200" dirty="0"/>
        </a:p>
      </dsp:txBody>
      <dsp:txXfrm>
        <a:off x="330739" y="127708"/>
        <a:ext cx="4215322" cy="479482"/>
      </dsp:txXfrm>
    </dsp:sp>
    <dsp:sp modelId="{D0FA5CA2-A8AE-47F2-BDFF-C464FADFB908}">
      <dsp:nvSpPr>
        <dsp:cNvPr id="0" name=""/>
        <dsp:cNvSpPr/>
      </dsp:nvSpPr>
      <dsp:spPr>
        <a:xfrm>
          <a:off x="0" y="2346280"/>
          <a:ext cx="6096000" cy="1615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374904" rIns="47311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smtClean="0"/>
            <a:t>It delivers the message as whole</a:t>
          </a:r>
          <a:endParaRPr lang="zh-CN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smtClean="0"/>
            <a:t>It allows unicast, multicast and broadcast delivery</a:t>
          </a:r>
          <a:endParaRPr lang="zh-CN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It does not make any guarantees about transport error and lost</a:t>
          </a:r>
          <a:endParaRPr lang="zh-CN" sz="1800" kern="1200" dirty="0"/>
        </a:p>
      </dsp:txBody>
      <dsp:txXfrm>
        <a:off x="0" y="2346280"/>
        <a:ext cx="6096000" cy="1615950"/>
      </dsp:txXfrm>
    </dsp:sp>
    <dsp:sp modelId="{77BE5A9F-7D7C-4543-913C-BA82F8501F5B}">
      <dsp:nvSpPr>
        <dsp:cNvPr id="0" name=""/>
        <dsp:cNvSpPr/>
      </dsp:nvSpPr>
      <dsp:spPr>
        <a:xfrm>
          <a:off x="304800" y="2080600"/>
          <a:ext cx="426720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Message Transport Paradigms(UDP)</a:t>
          </a:r>
          <a:endParaRPr lang="zh-CN" sz="1800" kern="1200"/>
        </a:p>
      </dsp:txBody>
      <dsp:txXfrm>
        <a:off x="330739" y="2106539"/>
        <a:ext cx="4215322" cy="479482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2D40AC-DF7C-429D-A3C9-6DED4C9AA0BD}">
      <dsp:nvSpPr>
        <dsp:cNvPr id="0" name=""/>
        <dsp:cNvSpPr/>
      </dsp:nvSpPr>
      <dsp:spPr>
        <a:xfrm>
          <a:off x="0" y="162562"/>
          <a:ext cx="6096000" cy="8646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187452" rIns="47311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800" kern="1200" dirty="0" smtClean="0"/>
            <a:t>Active web document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800" kern="1200" dirty="0" err="1" smtClean="0"/>
            <a:t>Javascript</a:t>
          </a:r>
          <a:endParaRPr lang="zh-CN" altLang="en-US" sz="1800" kern="1200" dirty="0"/>
        </a:p>
      </dsp:txBody>
      <dsp:txXfrm>
        <a:off x="0" y="162562"/>
        <a:ext cx="6096000" cy="864675"/>
      </dsp:txXfrm>
    </dsp:sp>
    <dsp:sp modelId="{82B4EAEA-32E4-49AB-A3A1-1FF494D2F89F}">
      <dsp:nvSpPr>
        <dsp:cNvPr id="0" name=""/>
        <dsp:cNvSpPr/>
      </dsp:nvSpPr>
      <dsp:spPr>
        <a:xfrm>
          <a:off x="304800" y="29722"/>
          <a:ext cx="4267200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前端</a:t>
          </a:r>
          <a:endParaRPr lang="zh-CN" altLang="en-US" sz="1800" kern="1200" dirty="0"/>
        </a:p>
      </dsp:txBody>
      <dsp:txXfrm>
        <a:off x="317769" y="42691"/>
        <a:ext cx="4241262" cy="239742"/>
      </dsp:txXfrm>
    </dsp:sp>
    <dsp:sp modelId="{0CC06F42-238E-46CC-9164-542A3B9475D2}">
      <dsp:nvSpPr>
        <dsp:cNvPr id="0" name=""/>
        <dsp:cNvSpPr/>
      </dsp:nvSpPr>
      <dsp:spPr>
        <a:xfrm>
          <a:off x="0" y="1208677"/>
          <a:ext cx="6096000" cy="567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187452" rIns="473117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Dynamic web document</a:t>
          </a:r>
          <a:endParaRPr lang="zh-CN" altLang="en-US" sz="1800" kern="1200" dirty="0"/>
        </a:p>
      </dsp:txBody>
      <dsp:txXfrm>
        <a:off x="0" y="1208677"/>
        <a:ext cx="6096000" cy="567000"/>
      </dsp:txXfrm>
    </dsp:sp>
    <dsp:sp modelId="{9B30F06A-FD16-4566-BDB6-1E85B2AA9ED8}">
      <dsp:nvSpPr>
        <dsp:cNvPr id="0" name=""/>
        <dsp:cNvSpPr/>
      </dsp:nvSpPr>
      <dsp:spPr>
        <a:xfrm>
          <a:off x="304800" y="1075837"/>
          <a:ext cx="4267200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后端</a:t>
          </a:r>
          <a:endParaRPr lang="zh-CN" altLang="en-US" sz="1800" kern="1200" dirty="0"/>
        </a:p>
      </dsp:txBody>
      <dsp:txXfrm>
        <a:off x="317769" y="1088806"/>
        <a:ext cx="4241262" cy="239742"/>
      </dsp:txXfrm>
    </dsp:sp>
    <dsp:sp modelId="{6BF4CA16-65B9-49BA-9072-95DA8BEB6658}">
      <dsp:nvSpPr>
        <dsp:cNvPr id="0" name=""/>
        <dsp:cNvSpPr/>
      </dsp:nvSpPr>
      <dsp:spPr>
        <a:xfrm>
          <a:off x="0" y="1957118"/>
          <a:ext cx="6096000" cy="567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187452" rIns="473117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800" kern="1200" dirty="0" smtClean="0"/>
            <a:t>JSON</a:t>
          </a:r>
          <a:endParaRPr lang="zh-CN" sz="1800" kern="1200" dirty="0"/>
        </a:p>
      </dsp:txBody>
      <dsp:txXfrm>
        <a:off x="0" y="1957118"/>
        <a:ext cx="6096000" cy="567000"/>
      </dsp:txXfrm>
    </dsp:sp>
    <dsp:sp modelId="{7C1B5450-3A17-4CAC-B17A-798ED5BA10BB}">
      <dsp:nvSpPr>
        <dsp:cNvPr id="0" name=""/>
        <dsp:cNvSpPr/>
      </dsp:nvSpPr>
      <dsp:spPr>
        <a:xfrm>
          <a:off x="304800" y="1824278"/>
          <a:ext cx="4267200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数据</a:t>
          </a:r>
          <a:endParaRPr lang="zh-CN" altLang="en-US" sz="1800" kern="1200" dirty="0"/>
        </a:p>
      </dsp:txBody>
      <dsp:txXfrm>
        <a:off x="317769" y="1837247"/>
        <a:ext cx="4241262" cy="239742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DC6FB4-8E3B-469B-A621-3E6DDFD66AB4}">
      <dsp:nvSpPr>
        <dsp:cNvPr id="0" name=""/>
        <dsp:cNvSpPr/>
      </dsp:nvSpPr>
      <dsp:spPr>
        <a:xfrm>
          <a:off x="0" y="314326"/>
          <a:ext cx="6096000" cy="410638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249936" rIns="473117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It can be used to transfer a copy of a file between an arbitrary pair of computers</a:t>
          </a:r>
          <a:endParaRPr lang="zh-CN" altLang="en-US" sz="2400" kern="1200" dirty="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Arbitrary file contents</a:t>
          </a:r>
          <a:endParaRPr lang="zh-CN" altLang="en-US" sz="2400" kern="1200" dirty="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Bidirectional transfer</a:t>
          </a:r>
          <a:endParaRPr lang="zh-CN" altLang="en-US" sz="2400" kern="1200" dirty="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Support for authentication and ownership</a:t>
          </a:r>
          <a:endParaRPr lang="zh-CN" altLang="en-US" sz="2400" kern="1200" dirty="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Ability to browse folders</a:t>
          </a:r>
          <a:endParaRPr lang="zh-CN" altLang="en-US" sz="2400" kern="1200" dirty="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Textual control messages</a:t>
          </a:r>
          <a:endParaRPr lang="zh-CN" altLang="en-US" sz="2400" kern="1200" dirty="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Accommodates heterogeneous</a:t>
          </a:r>
          <a:endParaRPr lang="zh-CN" altLang="en-US" sz="2400" kern="1200" dirty="0"/>
        </a:p>
      </dsp:txBody>
      <dsp:txXfrm>
        <a:off x="0" y="314326"/>
        <a:ext cx="6096000" cy="4106385"/>
      </dsp:txXfrm>
    </dsp:sp>
    <dsp:sp modelId="{9DFC8F64-7F0A-4910-811C-C7745B9F56F1}">
      <dsp:nvSpPr>
        <dsp:cNvPr id="0" name=""/>
        <dsp:cNvSpPr/>
      </dsp:nvSpPr>
      <dsp:spPr>
        <a:xfrm>
          <a:off x="304800" y="19126"/>
          <a:ext cx="4267200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The Service transferring file</a:t>
          </a:r>
          <a:endParaRPr lang="zh-CN" altLang="en-US" sz="2400" kern="1200" dirty="0"/>
        </a:p>
      </dsp:txBody>
      <dsp:txXfrm>
        <a:off x="333621" y="47947"/>
        <a:ext cx="4209558" cy="532758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0C9E2-6434-4E8E-9AC4-4FB03590DCA9}">
      <dsp:nvSpPr>
        <dsp:cNvPr id="0" name=""/>
        <dsp:cNvSpPr/>
      </dsp:nvSpPr>
      <dsp:spPr>
        <a:xfrm>
          <a:off x="3036549" y="1804082"/>
          <a:ext cx="2514580" cy="2514580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FTP can offer the advantages of both interactive and batch approaches</a:t>
          </a:r>
          <a:endParaRPr lang="zh-CN" sz="2000" kern="1200"/>
        </a:p>
      </dsp:txBody>
      <dsp:txXfrm>
        <a:off x="3404801" y="2172334"/>
        <a:ext cx="1778076" cy="1778076"/>
      </dsp:txXfrm>
    </dsp:sp>
    <dsp:sp modelId="{D5D4953B-3C4B-4DEE-B6D6-FDFEB7D317B1}">
      <dsp:nvSpPr>
        <dsp:cNvPr id="0" name=""/>
        <dsp:cNvSpPr/>
      </dsp:nvSpPr>
      <dsp:spPr>
        <a:xfrm rot="12900000">
          <a:off x="1082979" y="1252432"/>
          <a:ext cx="2278344" cy="716655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318B41-EFB2-4934-8F36-C5F6DB846D4D}">
      <dsp:nvSpPr>
        <dsp:cNvPr id="0" name=""/>
        <dsp:cNvSpPr/>
      </dsp:nvSpPr>
      <dsp:spPr>
        <a:xfrm>
          <a:off x="94570" y="1817"/>
          <a:ext cx="2388851" cy="19110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To operate interactively</a:t>
          </a:r>
          <a:r>
            <a:rPr lang="zh-CN" sz="2100" kern="1200" dirty="0" smtClean="0"/>
            <a:t>，</a:t>
          </a:r>
          <a:r>
            <a:rPr lang="en-US" sz="2100" kern="1200" dirty="0" smtClean="0"/>
            <a:t>a human enters a request</a:t>
          </a:r>
          <a:r>
            <a:rPr lang="zh-CN" sz="2100" kern="1200" dirty="0" smtClean="0"/>
            <a:t>，</a:t>
          </a:r>
          <a:r>
            <a:rPr lang="en-US" sz="2100" kern="1200" dirty="0" smtClean="0"/>
            <a:t>and waits for a response</a:t>
          </a:r>
          <a:endParaRPr lang="zh-CN" sz="2100" kern="1200" dirty="0"/>
        </a:p>
      </dsp:txBody>
      <dsp:txXfrm>
        <a:off x="150544" y="57791"/>
        <a:ext cx="2276903" cy="1799132"/>
      </dsp:txXfrm>
    </dsp:sp>
    <dsp:sp modelId="{EDD1B31C-C1E4-42F1-8E5A-C4EDC6DCC20E}">
      <dsp:nvSpPr>
        <dsp:cNvPr id="0" name=""/>
        <dsp:cNvSpPr/>
      </dsp:nvSpPr>
      <dsp:spPr>
        <a:xfrm rot="19500000">
          <a:off x="5226355" y="1252432"/>
          <a:ext cx="2278344" cy="716655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shade val="51000"/>
                <a:satMod val="130000"/>
              </a:schemeClr>
            </a:gs>
            <a:gs pos="80000">
              <a:schemeClr val="accent4">
                <a:hueOff val="-4464770"/>
                <a:satOff val="26899"/>
                <a:lumOff val="2156"/>
                <a:alphaOff val="0"/>
                <a:shade val="93000"/>
                <a:satMod val="13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5E3B27-55AA-4537-972A-E279CFD194AB}">
      <dsp:nvSpPr>
        <dsp:cNvPr id="0" name=""/>
        <dsp:cNvSpPr/>
      </dsp:nvSpPr>
      <dsp:spPr>
        <a:xfrm>
          <a:off x="6104258" y="1817"/>
          <a:ext cx="2388851" cy="19110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shade val="51000"/>
                <a:satMod val="130000"/>
              </a:schemeClr>
            </a:gs>
            <a:gs pos="80000">
              <a:schemeClr val="accent4">
                <a:hueOff val="-4464770"/>
                <a:satOff val="26899"/>
                <a:lumOff val="2156"/>
                <a:alphaOff val="0"/>
                <a:shade val="93000"/>
                <a:satMod val="13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To operate in batch mode</a:t>
          </a:r>
          <a:r>
            <a:rPr lang="zh-CN" sz="2100" kern="1200" smtClean="0"/>
            <a:t>，</a:t>
          </a:r>
          <a:r>
            <a:rPr lang="en-US" sz="2100" kern="1200" smtClean="0"/>
            <a:t>a transfer program manages a queue of requests</a:t>
          </a:r>
          <a:endParaRPr lang="zh-CN" sz="2100" kern="1200"/>
        </a:p>
      </dsp:txBody>
      <dsp:txXfrm>
        <a:off x="6160232" y="57791"/>
        <a:ext cx="2276903" cy="1799132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4300D6-E966-4E2B-ABF4-35B38DF29E4E}">
      <dsp:nvSpPr>
        <dsp:cNvPr id="0" name=""/>
        <dsp:cNvSpPr/>
      </dsp:nvSpPr>
      <dsp:spPr>
        <a:xfrm>
          <a:off x="0" y="180407"/>
          <a:ext cx="7187541" cy="19317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118110" numCol="1" spcCol="1270" anchor="t" anchorCtr="0">
          <a:noAutofit/>
        </a:bodyPr>
        <a:lstStyle/>
        <a:p>
          <a:pPr lvl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smtClean="0"/>
            <a:t>The user communicates with a command-driven interface</a:t>
          </a:r>
          <a:endParaRPr lang="zh-CN" sz="3100" kern="1200"/>
        </a:p>
      </dsp:txBody>
      <dsp:txXfrm>
        <a:off x="0" y="180407"/>
        <a:ext cx="7187541" cy="1287865"/>
      </dsp:txXfrm>
    </dsp:sp>
    <dsp:sp modelId="{A96F229C-B9A5-4FBF-8E0D-20CDA1B5FC70}">
      <dsp:nvSpPr>
        <dsp:cNvPr id="0" name=""/>
        <dsp:cNvSpPr/>
      </dsp:nvSpPr>
      <dsp:spPr>
        <a:xfrm>
          <a:off x="1472146" y="1532489"/>
          <a:ext cx="7187541" cy="24635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220472" rIns="220472" bIns="220472" numCol="1" spcCol="1270" anchor="t" anchorCtr="0">
          <a:noAutofit/>
        </a:bodyPr>
        <a:lstStyle/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smtClean="0"/>
            <a:t>FTP issues a prompt to which the user responds by entering a command</a:t>
          </a:r>
          <a:endParaRPr lang="zh-CN" sz="3100" kern="1200"/>
        </a:p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smtClean="0"/>
            <a:t>FTP executes the command</a:t>
          </a:r>
          <a:endParaRPr lang="zh-CN" sz="3100" kern="1200" dirty="0"/>
        </a:p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smtClean="0"/>
            <a:t>FTP then issues another prompt</a:t>
          </a:r>
          <a:endParaRPr lang="zh-CN" sz="3100" kern="1200"/>
        </a:p>
      </dsp:txBody>
      <dsp:txXfrm>
        <a:off x="1544301" y="1604644"/>
        <a:ext cx="7043231" cy="2319256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2D40AC-DF7C-429D-A3C9-6DED4C9AA0BD}">
      <dsp:nvSpPr>
        <dsp:cNvPr id="0" name=""/>
        <dsp:cNvSpPr/>
      </dsp:nvSpPr>
      <dsp:spPr>
        <a:xfrm>
          <a:off x="0" y="327411"/>
          <a:ext cx="60960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208280" rIns="47311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Put/</a:t>
          </a:r>
          <a:r>
            <a:rPr lang="en-US" altLang="zh-CN" sz="2000" kern="1200" dirty="0" err="1" smtClean="0"/>
            <a:t>mput</a:t>
          </a:r>
          <a:r>
            <a:rPr lang="en-US" altLang="zh-CN" sz="2000" kern="1200" dirty="0" smtClean="0"/>
            <a:t> commands</a:t>
          </a:r>
          <a:endParaRPr lang="zh-CN" altLang="en-US" sz="2000" kern="1200" dirty="0"/>
        </a:p>
      </dsp:txBody>
      <dsp:txXfrm>
        <a:off x="0" y="327411"/>
        <a:ext cx="6096000" cy="630000"/>
      </dsp:txXfrm>
    </dsp:sp>
    <dsp:sp modelId="{82B4EAEA-32E4-49AB-A3A1-1FF494D2F89F}">
      <dsp:nvSpPr>
        <dsp:cNvPr id="0" name=""/>
        <dsp:cNvSpPr/>
      </dsp:nvSpPr>
      <dsp:spPr>
        <a:xfrm>
          <a:off x="304502" y="46357"/>
          <a:ext cx="5486992" cy="4286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Upload  the files</a:t>
          </a:r>
          <a:endParaRPr lang="zh-CN" altLang="en-US" sz="2000" kern="1200" dirty="0"/>
        </a:p>
      </dsp:txBody>
      <dsp:txXfrm>
        <a:off x="325427" y="67282"/>
        <a:ext cx="5445142" cy="386804"/>
      </dsp:txXfrm>
    </dsp:sp>
    <dsp:sp modelId="{3DB27D12-F587-4C11-AE2F-0E493DCFC301}">
      <dsp:nvSpPr>
        <dsp:cNvPr id="0" name=""/>
        <dsp:cNvSpPr/>
      </dsp:nvSpPr>
      <dsp:spPr>
        <a:xfrm>
          <a:off x="0" y="1159011"/>
          <a:ext cx="60960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208280" rIns="47311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Get/</a:t>
          </a:r>
          <a:r>
            <a:rPr lang="en-US" altLang="zh-CN" sz="2000" kern="1200" dirty="0" err="1" smtClean="0"/>
            <a:t>mget</a:t>
          </a:r>
          <a:r>
            <a:rPr lang="en-US" altLang="zh-CN" sz="2000" kern="1200" dirty="0" smtClean="0"/>
            <a:t> commands</a:t>
          </a:r>
          <a:endParaRPr lang="zh-CN" altLang="en-US" sz="2000" kern="1200" dirty="0"/>
        </a:p>
      </dsp:txBody>
      <dsp:txXfrm>
        <a:off x="0" y="1159011"/>
        <a:ext cx="6096000" cy="630000"/>
      </dsp:txXfrm>
    </dsp:sp>
    <dsp:sp modelId="{1ADD9977-CB4F-484A-9F1E-B8C9BD91B353}">
      <dsp:nvSpPr>
        <dsp:cNvPr id="0" name=""/>
        <dsp:cNvSpPr/>
      </dsp:nvSpPr>
      <dsp:spPr>
        <a:xfrm>
          <a:off x="304800" y="1011411"/>
          <a:ext cx="4267200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Download the files</a:t>
          </a:r>
          <a:endParaRPr lang="zh-CN" altLang="en-US" sz="2000" kern="1200" dirty="0"/>
        </a:p>
      </dsp:txBody>
      <dsp:txXfrm>
        <a:off x="319210" y="1025821"/>
        <a:ext cx="4238380" cy="266380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0637D0-81D1-4C75-AA87-10620A63CCE5}">
      <dsp:nvSpPr>
        <dsp:cNvPr id="0" name=""/>
        <dsp:cNvSpPr/>
      </dsp:nvSpPr>
      <dsp:spPr>
        <a:xfrm>
          <a:off x="40" y="91204"/>
          <a:ext cx="3869550" cy="748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Authorized access</a:t>
          </a:r>
          <a:endParaRPr lang="zh-CN" sz="2600" kern="1200" dirty="0"/>
        </a:p>
      </dsp:txBody>
      <dsp:txXfrm>
        <a:off x="40" y="91204"/>
        <a:ext cx="3869550" cy="748800"/>
      </dsp:txXfrm>
    </dsp:sp>
    <dsp:sp modelId="{847397CD-3996-4FCD-B514-FA43D49C3E22}">
      <dsp:nvSpPr>
        <dsp:cNvPr id="0" name=""/>
        <dsp:cNvSpPr/>
      </dsp:nvSpPr>
      <dsp:spPr>
        <a:xfrm>
          <a:off x="40" y="840004"/>
          <a:ext cx="3869550" cy="27187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Keeps file secure from unauthorized access</a:t>
          </a:r>
          <a:endParaRPr lang="zh-CN" altLang="en-US" sz="2600" kern="1200" dirty="0"/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600" kern="1200" dirty="0" smtClean="0"/>
            <a:t>also be inconvenient for public file</a:t>
          </a:r>
          <a:endParaRPr lang="zh-CN" altLang="en-US" sz="2600" kern="1200" dirty="0"/>
        </a:p>
      </dsp:txBody>
      <dsp:txXfrm>
        <a:off x="40" y="840004"/>
        <a:ext cx="3869550" cy="2718750"/>
      </dsp:txXfrm>
    </dsp:sp>
    <dsp:sp modelId="{5118A0D4-BCC2-4778-A477-40E5913BDA84}">
      <dsp:nvSpPr>
        <dsp:cNvPr id="0" name=""/>
        <dsp:cNvSpPr/>
      </dsp:nvSpPr>
      <dsp:spPr>
        <a:xfrm>
          <a:off x="4411328" y="91204"/>
          <a:ext cx="3869550" cy="748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Unauthorized access</a:t>
          </a:r>
          <a:endParaRPr lang="zh-CN" sz="2600" kern="1200" dirty="0"/>
        </a:p>
      </dsp:txBody>
      <dsp:txXfrm>
        <a:off x="4411328" y="91204"/>
        <a:ext cx="3869550" cy="748800"/>
      </dsp:txXfrm>
    </dsp:sp>
    <dsp:sp modelId="{1164CC02-F78A-4BAC-BF7B-1FFF0351C595}">
      <dsp:nvSpPr>
        <dsp:cNvPr id="0" name=""/>
        <dsp:cNvSpPr/>
      </dsp:nvSpPr>
      <dsp:spPr>
        <a:xfrm>
          <a:off x="4411328" y="840004"/>
          <a:ext cx="3869550" cy="27187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600" kern="1200" dirty="0" smtClean="0">
              <a:latin typeface="Times New Roman" pitchFamily="18" charset="0"/>
            </a:rPr>
            <a:t>Anonymous File Access</a:t>
          </a:r>
          <a:endParaRPr lang="zh-CN" alt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600" kern="1200" dirty="0" smtClean="0">
              <a:latin typeface="Times New Roman" pitchFamily="18" charset="0"/>
            </a:rPr>
            <a:t>Using a</a:t>
          </a:r>
          <a:r>
            <a:rPr lang="en-US" sz="2600" kern="1200" dirty="0" smtClean="0"/>
            <a:t> special account </a:t>
          </a:r>
          <a:r>
            <a:rPr lang="en-US" altLang="zh-CN" sz="2600" kern="1200" dirty="0" smtClean="0">
              <a:latin typeface="Times New Roman" pitchFamily="18" charset="0"/>
            </a:rPr>
            <a:t> </a:t>
          </a:r>
          <a:endParaRPr lang="zh-CN" altLang="en-US" sz="2600" kern="1200" dirty="0"/>
        </a:p>
        <a:p>
          <a:pPr marL="457200" lvl="2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The login name is </a:t>
          </a:r>
          <a:r>
            <a:rPr lang="en-US" sz="2600" kern="1200" dirty="0" smtClean="0">
              <a:solidFill>
                <a:srgbClr val="FF0000"/>
              </a:solidFill>
            </a:rPr>
            <a:t>anonymous</a:t>
          </a:r>
          <a:endParaRPr lang="zh-CN" altLang="en-US" sz="2600" kern="1200" dirty="0">
            <a:solidFill>
              <a:srgbClr val="FF0000"/>
            </a:solidFill>
          </a:endParaRPr>
        </a:p>
        <a:p>
          <a:pPr marL="457200" lvl="2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The password is e-mail address</a:t>
          </a:r>
          <a:endParaRPr lang="zh-CN" sz="2600" kern="1200" dirty="0"/>
        </a:p>
      </dsp:txBody>
      <dsp:txXfrm>
        <a:off x="4411328" y="840004"/>
        <a:ext cx="3869550" cy="2718750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2D40AC-DF7C-429D-A3C9-6DED4C9AA0BD}">
      <dsp:nvSpPr>
        <dsp:cNvPr id="0" name=""/>
        <dsp:cNvSpPr/>
      </dsp:nvSpPr>
      <dsp:spPr>
        <a:xfrm>
          <a:off x="0" y="392301"/>
          <a:ext cx="6706239" cy="696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479" tIns="270764" rIns="520479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Execute FTP commands to locate a file</a:t>
          </a:r>
          <a:endParaRPr lang="zh-CN" altLang="en-US" sz="2000" kern="1200" dirty="0"/>
        </a:p>
      </dsp:txBody>
      <dsp:txXfrm>
        <a:off x="0" y="392301"/>
        <a:ext cx="6706239" cy="696150"/>
      </dsp:txXfrm>
    </dsp:sp>
    <dsp:sp modelId="{82B4EAEA-32E4-49AB-A3A1-1FF494D2F89F}">
      <dsp:nvSpPr>
        <dsp:cNvPr id="0" name=""/>
        <dsp:cNvSpPr/>
      </dsp:nvSpPr>
      <dsp:spPr>
        <a:xfrm>
          <a:off x="334984" y="26931"/>
          <a:ext cx="6036267" cy="5572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36" tIns="0" rIns="17743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Control connection uses </a:t>
          </a:r>
          <a:r>
            <a:rPr lang="en-US" altLang="zh-CN" sz="2000" kern="1200" dirty="0" smtClean="0">
              <a:solidFill>
                <a:srgbClr val="00B0F0"/>
              </a:solidFill>
              <a:latin typeface="Comic Sans MS" pitchFamily="66" charset="0"/>
            </a:rPr>
            <a:t>TCP at port 21</a:t>
          </a:r>
          <a:endParaRPr lang="zh-CN" altLang="en-US" sz="2000" kern="1200" dirty="0"/>
        </a:p>
      </dsp:txBody>
      <dsp:txXfrm>
        <a:off x="362187" y="54134"/>
        <a:ext cx="5981861" cy="502844"/>
      </dsp:txXfrm>
    </dsp:sp>
    <dsp:sp modelId="{3DB27D12-F587-4C11-AE2F-0E493DCFC301}">
      <dsp:nvSpPr>
        <dsp:cNvPr id="0" name=""/>
        <dsp:cNvSpPr/>
      </dsp:nvSpPr>
      <dsp:spPr>
        <a:xfrm>
          <a:off x="0" y="1350531"/>
          <a:ext cx="6706239" cy="696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479" tIns="270764" rIns="520479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It will be closed once the file transfer completes</a:t>
          </a:r>
          <a:endParaRPr lang="zh-CN" altLang="en-US" sz="2000" kern="1200" dirty="0"/>
        </a:p>
      </dsp:txBody>
      <dsp:txXfrm>
        <a:off x="0" y="1350531"/>
        <a:ext cx="6706239" cy="696150"/>
      </dsp:txXfrm>
    </dsp:sp>
    <dsp:sp modelId="{1ADD9977-CB4F-484A-9F1E-B8C9BD91B353}">
      <dsp:nvSpPr>
        <dsp:cNvPr id="0" name=""/>
        <dsp:cNvSpPr/>
      </dsp:nvSpPr>
      <dsp:spPr>
        <a:xfrm>
          <a:off x="335312" y="1158651"/>
          <a:ext cx="6221492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36" tIns="0" rIns="17743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Data connection uses </a:t>
          </a:r>
          <a:r>
            <a:rPr lang="en-US" altLang="zh-CN" sz="2000" kern="1200" dirty="0" smtClean="0">
              <a:solidFill>
                <a:srgbClr val="00B0F0"/>
              </a:solidFill>
              <a:latin typeface="Comic Sans MS" pitchFamily="66" charset="0"/>
            </a:rPr>
            <a:t>TCP at port 20 </a:t>
          </a:r>
          <a:endParaRPr lang="zh-CN" altLang="en-US" sz="2000" kern="1200" dirty="0"/>
        </a:p>
      </dsp:txBody>
      <dsp:txXfrm>
        <a:off x="354046" y="1177385"/>
        <a:ext cx="6184024" cy="346292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2D40AC-DF7C-429D-A3C9-6DED4C9AA0BD}">
      <dsp:nvSpPr>
        <dsp:cNvPr id="0" name=""/>
        <dsp:cNvSpPr/>
      </dsp:nvSpPr>
      <dsp:spPr>
        <a:xfrm>
          <a:off x="0" y="471303"/>
          <a:ext cx="6706239" cy="216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479" tIns="333248" rIns="520479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TFTP does </a:t>
          </a:r>
          <a:r>
            <a:rPr lang="en-US" altLang="zh-CN" sz="2000" kern="1200" dirty="0" smtClean="0">
              <a:solidFill>
                <a:srgbClr val="00B0F0"/>
              </a:solidFill>
              <a:latin typeface="Comic Sans MS" pitchFamily="66" charset="0"/>
            </a:rPr>
            <a:t>not have </a:t>
          </a:r>
          <a:r>
            <a:rPr lang="en-US" altLang="zh-CN" sz="2000" kern="1200" dirty="0" smtClean="0"/>
            <a:t>authorization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TFTP Command syntax like Copy Command</a:t>
          </a:r>
          <a:endParaRPr lang="zh-CN" alt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>
              <a:solidFill>
                <a:srgbClr val="00B0F0"/>
              </a:solidFill>
              <a:latin typeface="Comic Sans MS" pitchFamily="66" charset="0"/>
            </a:rPr>
            <a:t>Tftp</a:t>
          </a:r>
          <a:r>
            <a:rPr lang="en-US" sz="2000" kern="1200" dirty="0" smtClean="0"/>
            <a:t> &lt;</a:t>
          </a:r>
          <a:r>
            <a:rPr lang="en-US" sz="2000" kern="1200" dirty="0" err="1" smtClean="0"/>
            <a:t>tftp_server</a:t>
          </a:r>
          <a:r>
            <a:rPr lang="en-US" sz="2000" kern="1200" dirty="0" smtClean="0"/>
            <a:t>&gt; </a:t>
          </a:r>
          <a:r>
            <a:rPr lang="en-US" sz="2000" kern="1200" dirty="0" smtClean="0">
              <a:solidFill>
                <a:srgbClr val="00B0F0"/>
              </a:solidFill>
              <a:latin typeface="Comic Sans MS" pitchFamily="66" charset="0"/>
            </a:rPr>
            <a:t>GET/PUT</a:t>
          </a:r>
          <a:r>
            <a:rPr lang="en-US" sz="2000" kern="1200" dirty="0" smtClean="0"/>
            <a:t>  filename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Known file name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Non interactive </a:t>
          </a:r>
          <a:r>
            <a:rPr lang="en-US" sz="2000" kern="1200" dirty="0" smtClean="0"/>
            <a:t>operations</a:t>
          </a:r>
          <a:endParaRPr lang="zh-CN" altLang="en-US" sz="2000" kern="1200" dirty="0"/>
        </a:p>
      </dsp:txBody>
      <dsp:txXfrm>
        <a:off x="0" y="471303"/>
        <a:ext cx="6706239" cy="2167200"/>
      </dsp:txXfrm>
    </dsp:sp>
    <dsp:sp modelId="{82B4EAEA-32E4-49AB-A3A1-1FF494D2F89F}">
      <dsp:nvSpPr>
        <dsp:cNvPr id="0" name=""/>
        <dsp:cNvSpPr/>
      </dsp:nvSpPr>
      <dsp:spPr>
        <a:xfrm>
          <a:off x="335312" y="21616"/>
          <a:ext cx="6042167" cy="6858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36" tIns="0" rIns="17743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TFTP Client</a:t>
          </a:r>
          <a:endParaRPr lang="zh-CN" altLang="en-US" sz="2000" kern="1200" dirty="0"/>
        </a:p>
      </dsp:txBody>
      <dsp:txXfrm>
        <a:off x="368792" y="55096"/>
        <a:ext cx="5975207" cy="618886"/>
      </dsp:txXfrm>
    </dsp:sp>
    <dsp:sp modelId="{3DB27D12-F587-4C11-AE2F-0E493DCFC301}">
      <dsp:nvSpPr>
        <dsp:cNvPr id="0" name=""/>
        <dsp:cNvSpPr/>
      </dsp:nvSpPr>
      <dsp:spPr>
        <a:xfrm>
          <a:off x="0" y="2961063"/>
          <a:ext cx="6706239" cy="108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479" tIns="333248" rIns="520479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Support a small file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It will be used temporarily</a:t>
          </a:r>
          <a:endParaRPr lang="zh-CN" altLang="en-US" sz="2000" kern="1200" dirty="0"/>
        </a:p>
      </dsp:txBody>
      <dsp:txXfrm>
        <a:off x="0" y="2961063"/>
        <a:ext cx="6706239" cy="1083600"/>
      </dsp:txXfrm>
    </dsp:sp>
    <dsp:sp modelId="{1ADD9977-CB4F-484A-9F1E-B8C9BD91B353}">
      <dsp:nvSpPr>
        <dsp:cNvPr id="0" name=""/>
        <dsp:cNvSpPr/>
      </dsp:nvSpPr>
      <dsp:spPr>
        <a:xfrm>
          <a:off x="335312" y="2724903"/>
          <a:ext cx="6221492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36" tIns="0" rIns="17743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TFTP Server uses </a:t>
          </a:r>
          <a:r>
            <a:rPr lang="en-US" altLang="zh-CN" sz="2000" kern="1200" dirty="0" smtClean="0">
              <a:solidFill>
                <a:srgbClr val="00B0F0"/>
              </a:solidFill>
              <a:latin typeface="Comic Sans MS" pitchFamily="66" charset="0"/>
            </a:rPr>
            <a:t>UDP at port 69 </a:t>
          </a:r>
          <a:endParaRPr lang="zh-CN" altLang="en-US" sz="2000" kern="1200" dirty="0"/>
        </a:p>
      </dsp:txBody>
      <dsp:txXfrm>
        <a:off x="358369" y="2747960"/>
        <a:ext cx="6175378" cy="426206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2D40AC-DF7C-429D-A3C9-6DED4C9AA0BD}">
      <dsp:nvSpPr>
        <dsp:cNvPr id="0" name=""/>
        <dsp:cNvSpPr/>
      </dsp:nvSpPr>
      <dsp:spPr>
        <a:xfrm>
          <a:off x="0" y="0"/>
          <a:ext cx="6882145" cy="98953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4131" tIns="333248" rIns="534131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It consists of a passive storage area</a:t>
          </a:r>
          <a:endParaRPr lang="zh-CN" altLang="en-US" sz="2000" kern="1200" dirty="0"/>
        </a:p>
      </dsp:txBody>
      <dsp:txXfrm>
        <a:off x="0" y="0"/>
        <a:ext cx="6882145" cy="989533"/>
      </dsp:txXfrm>
    </dsp:sp>
    <dsp:sp modelId="{82B4EAEA-32E4-49AB-A3A1-1FF494D2F89F}">
      <dsp:nvSpPr>
        <dsp:cNvPr id="0" name=""/>
        <dsp:cNvSpPr/>
      </dsp:nvSpPr>
      <dsp:spPr>
        <a:xfrm>
          <a:off x="75627" y="0"/>
          <a:ext cx="6540034" cy="3681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090" tIns="0" rIns="18209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0" kern="1200" dirty="0" smtClean="0">
              <a:solidFill>
                <a:schemeClr val="bg1"/>
              </a:solidFill>
            </a:rPr>
            <a:t>Electronic Mailbox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>
        <a:off x="93597" y="17970"/>
        <a:ext cx="6504094" cy="332186"/>
      </dsp:txXfrm>
    </dsp:sp>
    <dsp:sp modelId="{7DBE9613-3242-40A7-BB5B-24BA01DD5A29}">
      <dsp:nvSpPr>
        <dsp:cNvPr id="0" name=""/>
        <dsp:cNvSpPr/>
      </dsp:nvSpPr>
      <dsp:spPr>
        <a:xfrm>
          <a:off x="0" y="840768"/>
          <a:ext cx="6882145" cy="136679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4131" tIns="333248" rIns="534131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Any sender</a:t>
          </a:r>
          <a:r>
            <a:rPr lang="en-US" sz="2000" kern="1200" dirty="0" smtClean="0"/>
            <a:t> can add any incoming message to a mailbox  without permission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Only its recipient can get messages from the mailbox</a:t>
          </a:r>
          <a:endParaRPr lang="zh-CN" altLang="en-US" sz="2000" kern="1200" dirty="0"/>
        </a:p>
      </dsp:txBody>
      <dsp:txXfrm>
        <a:off x="0" y="840768"/>
        <a:ext cx="6882145" cy="1366797"/>
      </dsp:txXfrm>
    </dsp:sp>
    <dsp:sp modelId="{647B55F6-74DE-429E-AF0D-FEED4515B096}">
      <dsp:nvSpPr>
        <dsp:cNvPr id="0" name=""/>
        <dsp:cNvSpPr/>
      </dsp:nvSpPr>
      <dsp:spPr>
        <a:xfrm>
          <a:off x="75627" y="763089"/>
          <a:ext cx="4817501" cy="4455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090" tIns="0" rIns="18209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Two Email clients</a:t>
          </a:r>
          <a:endParaRPr lang="zh-CN" altLang="en-US" sz="2000" kern="1200" dirty="0"/>
        </a:p>
      </dsp:txBody>
      <dsp:txXfrm>
        <a:off x="97376" y="784838"/>
        <a:ext cx="4774003" cy="402032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836B73-7699-4D8E-9FAB-B1D9F2DEC8C1}">
      <dsp:nvSpPr>
        <dsp:cNvPr id="0" name=""/>
        <dsp:cNvSpPr/>
      </dsp:nvSpPr>
      <dsp:spPr>
        <a:xfrm>
          <a:off x="974233" y="568843"/>
          <a:ext cx="1325272" cy="10930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43815" rIns="43815" bIns="43815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300" kern="1200" dirty="0" smtClean="0"/>
            <a:t>Send a mail</a:t>
          </a:r>
          <a:endParaRPr lang="zh-CN" altLang="en-US" sz="2300" kern="1200" dirty="0"/>
        </a:p>
      </dsp:txBody>
      <dsp:txXfrm>
        <a:off x="999388" y="593998"/>
        <a:ext cx="1274962" cy="808532"/>
      </dsp:txXfrm>
    </dsp:sp>
    <dsp:sp modelId="{EFA91D89-EEC8-4D34-B35A-1E5D191A0BAB}">
      <dsp:nvSpPr>
        <dsp:cNvPr id="0" name=""/>
        <dsp:cNvSpPr/>
      </dsp:nvSpPr>
      <dsp:spPr>
        <a:xfrm>
          <a:off x="1678139" y="682421"/>
          <a:ext cx="1678334" cy="1678334"/>
        </a:xfrm>
        <a:prstGeom prst="leftCircularArrow">
          <a:avLst>
            <a:gd name="adj1" fmla="val 4437"/>
            <a:gd name="adj2" fmla="val 563160"/>
            <a:gd name="adj3" fmla="val 2338671"/>
            <a:gd name="adj4" fmla="val 9024489"/>
            <a:gd name="adj5" fmla="val 517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1BA199-C972-40E5-AB94-764FAA99A1AE}">
      <dsp:nvSpPr>
        <dsp:cNvPr id="0" name=""/>
        <dsp:cNvSpPr/>
      </dsp:nvSpPr>
      <dsp:spPr>
        <a:xfrm>
          <a:off x="1268738" y="1427686"/>
          <a:ext cx="1178019" cy="4684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Any sender</a:t>
          </a:r>
          <a:endParaRPr lang="zh-CN" sz="1700" kern="1200" dirty="0"/>
        </a:p>
      </dsp:txBody>
      <dsp:txXfrm>
        <a:off x="1282459" y="1441407"/>
        <a:ext cx="1150577" cy="441017"/>
      </dsp:txXfrm>
    </dsp:sp>
    <dsp:sp modelId="{0EBFE002-E177-48D4-A98C-3111D05563FF}">
      <dsp:nvSpPr>
        <dsp:cNvPr id="0" name=""/>
        <dsp:cNvSpPr/>
      </dsp:nvSpPr>
      <dsp:spPr>
        <a:xfrm>
          <a:off x="2801372" y="568843"/>
          <a:ext cx="1325272" cy="10930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43815" rIns="43815" bIns="43815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300" kern="1200" dirty="0" smtClean="0"/>
            <a:t>mail1</a:t>
          </a:r>
          <a:endParaRPr lang="zh-CN" alt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300" kern="1200" dirty="0" smtClean="0"/>
            <a:t>mail2</a:t>
          </a:r>
          <a:endParaRPr lang="zh-CN" altLang="en-US" sz="2300" kern="1200" dirty="0"/>
        </a:p>
      </dsp:txBody>
      <dsp:txXfrm>
        <a:off x="2826527" y="828228"/>
        <a:ext cx="1274962" cy="808532"/>
      </dsp:txXfrm>
    </dsp:sp>
    <dsp:sp modelId="{07054515-FEA9-4717-A622-0D602786AE78}">
      <dsp:nvSpPr>
        <dsp:cNvPr id="0" name=""/>
        <dsp:cNvSpPr/>
      </dsp:nvSpPr>
      <dsp:spPr>
        <a:xfrm>
          <a:off x="3494234" y="-172854"/>
          <a:ext cx="1847675" cy="1847675"/>
        </a:xfrm>
        <a:prstGeom prst="circularArrow">
          <a:avLst>
            <a:gd name="adj1" fmla="val 4030"/>
            <a:gd name="adj2" fmla="val 506500"/>
            <a:gd name="adj3" fmla="val 19317990"/>
            <a:gd name="adj4" fmla="val 12575511"/>
            <a:gd name="adj5" fmla="val 470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9D3A89-DB69-4518-9A50-C78F7A559BCA}">
      <dsp:nvSpPr>
        <dsp:cNvPr id="0" name=""/>
        <dsp:cNvSpPr/>
      </dsp:nvSpPr>
      <dsp:spPr>
        <a:xfrm>
          <a:off x="3095877" y="334614"/>
          <a:ext cx="1178019" cy="4684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Mail Box</a:t>
          </a:r>
          <a:endParaRPr lang="zh-CN" sz="1700" kern="1200" dirty="0"/>
        </a:p>
      </dsp:txBody>
      <dsp:txXfrm>
        <a:off x="3109598" y="348335"/>
        <a:ext cx="1150577" cy="441017"/>
      </dsp:txXfrm>
    </dsp:sp>
    <dsp:sp modelId="{614AC555-BF80-47D7-B44E-80C7674641CE}">
      <dsp:nvSpPr>
        <dsp:cNvPr id="0" name=""/>
        <dsp:cNvSpPr/>
      </dsp:nvSpPr>
      <dsp:spPr>
        <a:xfrm>
          <a:off x="4628511" y="568843"/>
          <a:ext cx="1325272" cy="10930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43815" rIns="43815" bIns="43815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300" kern="1200" dirty="0" smtClean="0"/>
            <a:t>Get the mail</a:t>
          </a:r>
          <a:endParaRPr lang="zh-CN" altLang="en-US" sz="2300" kern="1200" dirty="0"/>
        </a:p>
      </dsp:txBody>
      <dsp:txXfrm>
        <a:off x="4653666" y="593998"/>
        <a:ext cx="1274962" cy="808532"/>
      </dsp:txXfrm>
    </dsp:sp>
    <dsp:sp modelId="{8EB5BABD-CAC6-435B-BB94-EA1C93F9B2AD}">
      <dsp:nvSpPr>
        <dsp:cNvPr id="0" name=""/>
        <dsp:cNvSpPr/>
      </dsp:nvSpPr>
      <dsp:spPr>
        <a:xfrm>
          <a:off x="4906005" y="1427686"/>
          <a:ext cx="1212040" cy="4684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Its </a:t>
          </a:r>
          <a:r>
            <a:rPr lang="en-US" sz="1700" kern="1200" dirty="0" smtClean="0"/>
            <a:t>recipient</a:t>
          </a:r>
          <a:endParaRPr lang="zh-CN" sz="1700" kern="1200" dirty="0"/>
        </a:p>
      </dsp:txBody>
      <dsp:txXfrm>
        <a:off x="4919726" y="1441407"/>
        <a:ext cx="1184598" cy="44101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0431E7-4752-417E-AFBE-FAFD29211FEC}">
      <dsp:nvSpPr>
        <dsp:cNvPr id="0" name=""/>
        <dsp:cNvSpPr/>
      </dsp:nvSpPr>
      <dsp:spPr>
        <a:xfrm>
          <a:off x="0" y="177441"/>
          <a:ext cx="6096000" cy="370911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1041400" rIns="473117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Two computers must establish a connection before any data can be transferred</a:t>
          </a:r>
          <a:endParaRPr lang="zh-CN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Once a connection is in place, they can exchange data</a:t>
          </a:r>
          <a:endParaRPr lang="zh-CN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When communication is complete</a:t>
          </a:r>
          <a:r>
            <a:rPr lang="zh-CN" sz="2400" kern="1200" dirty="0" smtClean="0"/>
            <a:t>，</a:t>
          </a:r>
          <a:r>
            <a:rPr lang="en-US" sz="2400" kern="1200" dirty="0" smtClean="0"/>
            <a:t>the connection must be terminated</a:t>
          </a:r>
          <a:endParaRPr lang="zh-CN" sz="2400" kern="1200" dirty="0"/>
        </a:p>
      </dsp:txBody>
      <dsp:txXfrm>
        <a:off x="0" y="177441"/>
        <a:ext cx="6096000" cy="3709117"/>
      </dsp:txXfrm>
    </dsp:sp>
    <dsp:sp modelId="{E46998AA-7555-45E1-BBF8-4D357ADFDED8}">
      <dsp:nvSpPr>
        <dsp:cNvPr id="0" name=""/>
        <dsp:cNvSpPr/>
      </dsp:nvSpPr>
      <dsp:spPr>
        <a:xfrm>
          <a:off x="288032" y="0"/>
          <a:ext cx="5204319" cy="7344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 smtClean="0">
              <a:solidFill>
                <a:schemeClr val="bg1"/>
              </a:solidFill>
            </a:rPr>
            <a:t>Connection-Oriented Communication</a:t>
          </a:r>
          <a:endParaRPr lang="zh-CN" altLang="en-US" sz="2400" kern="1200" dirty="0"/>
        </a:p>
      </dsp:txBody>
      <dsp:txXfrm>
        <a:off x="323883" y="35851"/>
        <a:ext cx="5132617" cy="662717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2D40AC-DF7C-429D-A3C9-6DED4C9AA0BD}">
      <dsp:nvSpPr>
        <dsp:cNvPr id="0" name=""/>
        <dsp:cNvSpPr/>
      </dsp:nvSpPr>
      <dsp:spPr>
        <a:xfrm>
          <a:off x="0" y="210105"/>
          <a:ext cx="6653071" cy="198822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352" tIns="145796" rIns="516352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mailbox@computer</a:t>
          </a:r>
          <a:endParaRPr lang="zh-CN" alt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E-mail software on the sender’s computer uses the second part of the address to send a message</a:t>
          </a:r>
          <a:endParaRPr lang="en-US" altLang="zh-CN" sz="2000" kern="1200" dirty="0" smtClean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Once the message arrives at a mailbox’s computer</a:t>
          </a:r>
          <a:r>
            <a:rPr lang="zh-CN" sz="2000" kern="1200" dirty="0" smtClean="0"/>
            <a:t>，</a:t>
          </a:r>
          <a:r>
            <a:rPr lang="en-US" sz="2000" kern="1200" dirty="0" smtClean="0"/>
            <a:t>local software uses the first part of the address to select a particular mailbox</a:t>
          </a:r>
          <a:endParaRPr lang="en-US" altLang="zh-CN" sz="2000" kern="1200" dirty="0" smtClean="0"/>
        </a:p>
      </dsp:txBody>
      <dsp:txXfrm>
        <a:off x="0" y="210105"/>
        <a:ext cx="6653071" cy="1988229"/>
      </dsp:txXfrm>
    </dsp:sp>
    <dsp:sp modelId="{82B4EAEA-32E4-49AB-A3A1-1FF494D2F89F}">
      <dsp:nvSpPr>
        <dsp:cNvPr id="0" name=""/>
        <dsp:cNvSpPr/>
      </dsp:nvSpPr>
      <dsp:spPr>
        <a:xfrm>
          <a:off x="332653" y="13559"/>
          <a:ext cx="5994263" cy="2997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029" tIns="0" rIns="176029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latin typeface="Times New Roman" pitchFamily="18" charset="0"/>
            </a:rPr>
            <a:t>Electronic Mailbox address</a:t>
          </a:r>
          <a:endParaRPr lang="zh-CN" altLang="en-US" sz="2000" kern="1200" dirty="0"/>
        </a:p>
      </dsp:txBody>
      <dsp:txXfrm>
        <a:off x="347286" y="28192"/>
        <a:ext cx="5964997" cy="270498"/>
      </dsp:txXfrm>
    </dsp:sp>
    <dsp:sp modelId="{22C4E6E7-5285-4E3B-9945-E2AFF588F974}">
      <dsp:nvSpPr>
        <dsp:cNvPr id="0" name=""/>
        <dsp:cNvSpPr/>
      </dsp:nvSpPr>
      <dsp:spPr>
        <a:xfrm>
          <a:off x="0" y="2513802"/>
          <a:ext cx="6653071" cy="90316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352" tIns="145796" rIns="516352" bIns="14224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Login identifier</a:t>
          </a:r>
          <a:endParaRPr lang="zh-CN" alt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Any name</a:t>
          </a:r>
          <a:endParaRPr lang="zh-CN" altLang="en-US" sz="2000" kern="1200" dirty="0"/>
        </a:p>
      </dsp:txBody>
      <dsp:txXfrm>
        <a:off x="0" y="2513802"/>
        <a:ext cx="6653071" cy="903167"/>
      </dsp:txXfrm>
    </dsp:sp>
    <dsp:sp modelId="{009C4B96-9956-4589-AC04-327A344F6246}">
      <dsp:nvSpPr>
        <dsp:cNvPr id="0" name=""/>
        <dsp:cNvSpPr/>
      </dsp:nvSpPr>
      <dsp:spPr>
        <a:xfrm>
          <a:off x="332653" y="2236098"/>
          <a:ext cx="4657149" cy="3809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029" tIns="0" rIns="176029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latin typeface="Times New Roman" pitchFamily="18" charset="0"/>
            </a:rPr>
            <a:t>The</a:t>
          </a:r>
          <a:r>
            <a:rPr lang="en-US" altLang="zh-CN" sz="2000" kern="1200" dirty="0" smtClean="0">
              <a:solidFill>
                <a:srgbClr val="00B0F0"/>
              </a:solidFill>
              <a:latin typeface="Segoe Print" pitchFamily="2" charset="0"/>
            </a:rPr>
            <a:t> Types </a:t>
          </a:r>
          <a:r>
            <a:rPr lang="en-US" altLang="zh-CN" sz="2000" kern="1200" dirty="0" smtClean="0">
              <a:latin typeface="Times New Roman" pitchFamily="18" charset="0"/>
            </a:rPr>
            <a:t>of Mailbox Format</a:t>
          </a:r>
          <a:endParaRPr lang="zh-CN" altLang="en-US" sz="2000" kern="1200" dirty="0"/>
        </a:p>
      </dsp:txBody>
      <dsp:txXfrm>
        <a:off x="351248" y="2254693"/>
        <a:ext cx="4619959" cy="343733"/>
      </dsp:txXfrm>
    </dsp:sp>
    <dsp:sp modelId="{B3528114-AD14-4436-A40A-0999A1E058D0}">
      <dsp:nvSpPr>
        <dsp:cNvPr id="0" name=""/>
        <dsp:cNvSpPr/>
      </dsp:nvSpPr>
      <dsp:spPr>
        <a:xfrm>
          <a:off x="0" y="3557952"/>
          <a:ext cx="6653071" cy="74896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352" tIns="145796" rIns="516352" bIns="142240" numCol="1" spcCol="1270" anchor="t" anchorCtr="0">
          <a:noAutofit/>
        </a:bodyPr>
        <a:lstStyle/>
        <a:p>
          <a:pPr marL="0" marR="0" lvl="0" indent="0" algn="l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Char char="••"/>
            <a:tabLst/>
            <a:defRPr/>
          </a:pPr>
          <a:r>
            <a:rPr lang="en-US" altLang="zh-CN" sz="2000" kern="1200" dirty="0" smtClean="0"/>
            <a:t>A specified program </a:t>
          </a:r>
          <a:r>
            <a:rPr lang="en-US" sz="2000" kern="1200" dirty="0" smtClean="0"/>
            <a:t>can become the </a:t>
          </a:r>
          <a:r>
            <a:rPr lang="en-US" sz="2000" kern="1200" dirty="0" smtClean="0">
              <a:solidFill>
                <a:srgbClr val="00B0F0"/>
              </a:solidFill>
              <a:latin typeface="Segoe Print" pitchFamily="2" charset="0"/>
            </a:rPr>
            <a:t>mail clients</a:t>
          </a:r>
          <a:endParaRPr lang="zh-CN" altLang="en-US" sz="2000" kern="1200" dirty="0">
            <a:solidFill>
              <a:srgbClr val="00B0F0"/>
            </a:solidFill>
            <a:latin typeface="Segoe Print" pitchFamily="2" charset="0"/>
          </a:endParaRPr>
        </a:p>
      </dsp:txBody>
      <dsp:txXfrm>
        <a:off x="0" y="3557952"/>
        <a:ext cx="6653071" cy="748967"/>
      </dsp:txXfrm>
    </dsp:sp>
    <dsp:sp modelId="{0CE5B468-A40C-4C1E-AE7B-EF690CBCAEB5}">
      <dsp:nvSpPr>
        <dsp:cNvPr id="0" name=""/>
        <dsp:cNvSpPr/>
      </dsp:nvSpPr>
      <dsp:spPr>
        <a:xfrm>
          <a:off x="332653" y="3454733"/>
          <a:ext cx="4657149" cy="2064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029" tIns="0" rIns="176029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solidFill>
                <a:srgbClr val="00B0F0"/>
              </a:solidFill>
              <a:latin typeface="Kristen ITC" pitchFamily="66" charset="0"/>
            </a:rPr>
            <a:t>New</a:t>
          </a:r>
          <a:r>
            <a:rPr lang="en-US" altLang="zh-CN" sz="2000" kern="1200" dirty="0" smtClean="0">
              <a:latin typeface="Times New Roman" pitchFamily="18" charset="0"/>
            </a:rPr>
            <a:t> E-Mail Feature</a:t>
          </a:r>
          <a:endParaRPr lang="zh-CN" altLang="en-US" sz="2000" kern="1200" dirty="0"/>
        </a:p>
      </dsp:txBody>
      <dsp:txXfrm>
        <a:off x="342730" y="3464810"/>
        <a:ext cx="4636995" cy="186284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C5508E-2BA3-43A5-B6CD-EB8C0EFF191D}">
      <dsp:nvSpPr>
        <dsp:cNvPr id="0" name=""/>
        <dsp:cNvSpPr/>
      </dsp:nvSpPr>
      <dsp:spPr>
        <a:xfrm rot="16200000">
          <a:off x="1595990" y="-316794"/>
          <a:ext cx="1216866" cy="2512926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77800" rIns="160020" bIns="177800" numCol="1" spcCol="1270" anchor="t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Mail Transfer System</a:t>
          </a:r>
          <a:endParaRPr lang="zh-CN" sz="2800" kern="1200" dirty="0"/>
        </a:p>
      </dsp:txBody>
      <dsp:txXfrm rot="5400000">
        <a:off x="1007374" y="390648"/>
        <a:ext cx="2453513" cy="1098040"/>
      </dsp:txXfrm>
    </dsp:sp>
    <dsp:sp modelId="{87EF9A0D-D69C-48B1-9D23-75A3ED385CE5}">
      <dsp:nvSpPr>
        <dsp:cNvPr id="0" name=""/>
        <dsp:cNvSpPr/>
      </dsp:nvSpPr>
      <dsp:spPr>
        <a:xfrm rot="5400000">
          <a:off x="3536807" y="-92741"/>
          <a:ext cx="1216866" cy="2064819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77800" rIns="106680" bIns="177800" numCol="1" spcCol="1270" anchor="t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Mail Access System</a:t>
          </a:r>
          <a:endParaRPr lang="zh-CN" sz="2800" kern="1200" dirty="0"/>
        </a:p>
      </dsp:txBody>
      <dsp:txXfrm rot="-5400000">
        <a:off x="3112831" y="390648"/>
        <a:ext cx="2005406" cy="1098040"/>
      </dsp:txXfrm>
    </dsp:sp>
    <dsp:sp modelId="{307FE8DF-602A-4F92-98D2-576A8355E114}">
      <dsp:nvSpPr>
        <dsp:cNvPr id="0" name=""/>
        <dsp:cNvSpPr/>
      </dsp:nvSpPr>
      <dsp:spPr>
        <a:xfrm>
          <a:off x="2349126" y="0"/>
          <a:ext cx="1934360" cy="777363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EDAF85-6297-46F9-B1BB-92F01F8204E1}">
      <dsp:nvSpPr>
        <dsp:cNvPr id="0" name=""/>
        <dsp:cNvSpPr/>
      </dsp:nvSpPr>
      <dsp:spPr>
        <a:xfrm rot="10800000">
          <a:off x="2349048" y="1115413"/>
          <a:ext cx="1934516" cy="777363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419862-87C6-43E0-AF9B-E570DC3FC33A}">
      <dsp:nvSpPr>
        <dsp:cNvPr id="0" name=""/>
        <dsp:cNvSpPr/>
      </dsp:nvSpPr>
      <dsp:spPr>
        <a:xfrm>
          <a:off x="0" y="130757"/>
          <a:ext cx="6339407" cy="176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2008" tIns="166624" rIns="49200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A mail user interface program which a user interacts with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A mail transfer program that  handles the details of sending a copy of a mail message to the mail box on a remote computer</a:t>
          </a:r>
          <a:endParaRPr lang="zh-CN" altLang="en-US" sz="2000" kern="1200" dirty="0"/>
        </a:p>
      </dsp:txBody>
      <dsp:txXfrm>
        <a:off x="0" y="130757"/>
        <a:ext cx="6339407" cy="1764000"/>
      </dsp:txXfrm>
    </dsp:sp>
    <dsp:sp modelId="{497AA07D-6550-4647-B7A6-1F742CAB8235}">
      <dsp:nvSpPr>
        <dsp:cNvPr id="0" name=""/>
        <dsp:cNvSpPr/>
      </dsp:nvSpPr>
      <dsp:spPr>
        <a:xfrm>
          <a:off x="316970" y="12677"/>
          <a:ext cx="4437585" cy="236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30" tIns="0" rIns="16773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>
              <a:solidFill>
                <a:schemeClr val="bg1"/>
              </a:solidFill>
            </a:rPr>
            <a:t>Mail Transfer Client </a:t>
          </a:r>
          <a:endParaRPr lang="zh-CN" altLang="en-US" sz="2000" kern="1200" dirty="0">
            <a:solidFill>
              <a:schemeClr val="bg1"/>
            </a:solidFill>
          </a:endParaRPr>
        </a:p>
      </dsp:txBody>
      <dsp:txXfrm>
        <a:off x="328498" y="24205"/>
        <a:ext cx="4414529" cy="213104"/>
      </dsp:txXfrm>
    </dsp:sp>
    <dsp:sp modelId="{C517A7AD-6C5E-4C88-A840-6E0C276D1953}">
      <dsp:nvSpPr>
        <dsp:cNvPr id="0" name=""/>
        <dsp:cNvSpPr/>
      </dsp:nvSpPr>
      <dsp:spPr>
        <a:xfrm>
          <a:off x="0" y="2056038"/>
          <a:ext cx="6339407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2008" tIns="166624" rIns="49200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It will places a copy of the message in the recipient’s mailbox</a:t>
          </a:r>
          <a:endParaRPr lang="zh-CN" altLang="en-US" sz="2000" kern="1200" dirty="0"/>
        </a:p>
      </dsp:txBody>
      <dsp:txXfrm>
        <a:off x="0" y="2056038"/>
        <a:ext cx="6339407" cy="882000"/>
      </dsp:txXfrm>
    </dsp:sp>
    <dsp:sp modelId="{2C86DE20-812D-4F0E-97A4-ABA7D620B463}">
      <dsp:nvSpPr>
        <dsp:cNvPr id="0" name=""/>
        <dsp:cNvSpPr/>
      </dsp:nvSpPr>
      <dsp:spPr>
        <a:xfrm>
          <a:off x="316970" y="1937958"/>
          <a:ext cx="4437585" cy="236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30" tIns="0" rIns="16773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Mail  Transfer Server</a:t>
          </a:r>
          <a:endParaRPr lang="zh-CN" altLang="en-US" sz="2000" kern="1200" dirty="0"/>
        </a:p>
      </dsp:txBody>
      <dsp:txXfrm>
        <a:off x="328498" y="1949486"/>
        <a:ext cx="4414529" cy="213104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73133D-9853-49B6-A87F-843FF4B38584}">
      <dsp:nvSpPr>
        <dsp:cNvPr id="0" name=""/>
        <dsp:cNvSpPr/>
      </dsp:nvSpPr>
      <dsp:spPr>
        <a:xfrm>
          <a:off x="0" y="426174"/>
          <a:ext cx="6096000" cy="1105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541528" rIns="473117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Using TCP on port 25</a:t>
          </a:r>
          <a:endParaRPr lang="zh-CN" altLang="en-US" sz="2600" kern="1200" dirty="0"/>
        </a:p>
      </dsp:txBody>
      <dsp:txXfrm>
        <a:off x="0" y="426174"/>
        <a:ext cx="6096000" cy="1105650"/>
      </dsp:txXfrm>
    </dsp:sp>
    <dsp:sp modelId="{30A0F9EF-8C9A-4D8D-A0B3-D425DB54C3C4}">
      <dsp:nvSpPr>
        <dsp:cNvPr id="0" name=""/>
        <dsp:cNvSpPr/>
      </dsp:nvSpPr>
      <dsp:spPr>
        <a:xfrm>
          <a:off x="304800" y="42414"/>
          <a:ext cx="4267200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A Mail Transfer System</a:t>
          </a:r>
          <a:endParaRPr lang="zh-CN" altLang="en-US" sz="2600" kern="1200" dirty="0"/>
        </a:p>
      </dsp:txBody>
      <dsp:txXfrm>
        <a:off x="342267" y="79881"/>
        <a:ext cx="4192266" cy="692586"/>
      </dsp:txXfrm>
    </dsp:sp>
    <dsp:sp modelId="{5AB506C4-2E5C-4C64-9BB2-ABEE44E85467}">
      <dsp:nvSpPr>
        <dsp:cNvPr id="0" name=""/>
        <dsp:cNvSpPr/>
      </dsp:nvSpPr>
      <dsp:spPr>
        <a:xfrm>
          <a:off x="0" y="2055985"/>
          <a:ext cx="6096000" cy="196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541528" rIns="473117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ASCII text for all communication</a:t>
          </a:r>
          <a:endParaRPr lang="zh-CN" alt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600" kern="1200" dirty="0" smtClean="0"/>
            <a:t>SMTP Requests</a:t>
          </a:r>
          <a:endParaRPr lang="zh-CN" altLang="en-US" sz="2600" kern="1200" dirty="0"/>
        </a:p>
        <a:p>
          <a:pPr marL="457200" lvl="2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SMTP commands</a:t>
          </a:r>
          <a:endParaRPr lang="zh-CN" altLang="en-US" sz="2600" kern="1200" dirty="0"/>
        </a:p>
      </dsp:txBody>
      <dsp:txXfrm>
        <a:off x="0" y="2055985"/>
        <a:ext cx="6096000" cy="1965600"/>
      </dsp:txXfrm>
    </dsp:sp>
    <dsp:sp modelId="{31E41201-A2EC-4B7D-AD8A-C97464C7377E}">
      <dsp:nvSpPr>
        <dsp:cNvPr id="0" name=""/>
        <dsp:cNvSpPr/>
      </dsp:nvSpPr>
      <dsp:spPr>
        <a:xfrm>
          <a:off x="304800" y="1672224"/>
          <a:ext cx="4267200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600" kern="1200" dirty="0" smtClean="0"/>
            <a:t>SMTP Messages</a:t>
          </a:r>
          <a:endParaRPr lang="zh-CN" altLang="en-US" sz="2600" kern="1200" dirty="0"/>
        </a:p>
      </dsp:txBody>
      <dsp:txXfrm>
        <a:off x="342267" y="1709691"/>
        <a:ext cx="4192266" cy="692586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F99428-E597-4E41-8461-8B01DB9ACA4D}">
      <dsp:nvSpPr>
        <dsp:cNvPr id="0" name=""/>
        <dsp:cNvSpPr/>
      </dsp:nvSpPr>
      <dsp:spPr>
        <a:xfrm>
          <a:off x="0" y="175050"/>
          <a:ext cx="6552728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306877-2988-436D-8F21-A47114C958BF}">
      <dsp:nvSpPr>
        <dsp:cNvPr id="0" name=""/>
        <dsp:cNvSpPr/>
      </dsp:nvSpPr>
      <dsp:spPr>
        <a:xfrm>
          <a:off x="327636" y="42210"/>
          <a:ext cx="4586909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374" tIns="0" rIns="173374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HELO Command</a:t>
          </a:r>
          <a:endParaRPr lang="zh-CN" sz="2000" kern="1200" dirty="0"/>
        </a:p>
      </dsp:txBody>
      <dsp:txXfrm>
        <a:off x="340605" y="55179"/>
        <a:ext cx="4560971" cy="239742"/>
      </dsp:txXfrm>
    </dsp:sp>
    <dsp:sp modelId="{D4F72319-3654-46CE-AE06-CB73A3F05332}">
      <dsp:nvSpPr>
        <dsp:cNvPr id="0" name=""/>
        <dsp:cNvSpPr/>
      </dsp:nvSpPr>
      <dsp:spPr>
        <a:xfrm>
          <a:off x="0" y="583290"/>
          <a:ext cx="6552728" cy="6095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565" tIns="187452" rIns="508565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Identify the sender</a:t>
          </a:r>
          <a:endParaRPr lang="zh-CN" altLang="en-US" sz="2000" kern="1200" dirty="0"/>
        </a:p>
      </dsp:txBody>
      <dsp:txXfrm>
        <a:off x="0" y="583290"/>
        <a:ext cx="6552728" cy="609525"/>
      </dsp:txXfrm>
    </dsp:sp>
    <dsp:sp modelId="{2A5D500B-EC78-4940-A0E9-E43AAABFE9C4}">
      <dsp:nvSpPr>
        <dsp:cNvPr id="0" name=""/>
        <dsp:cNvSpPr/>
      </dsp:nvSpPr>
      <dsp:spPr>
        <a:xfrm>
          <a:off x="327636" y="450450"/>
          <a:ext cx="4586909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374" tIns="0" rIns="173374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MAIL FROM Command</a:t>
          </a:r>
          <a:endParaRPr lang="zh-CN" sz="2000" kern="1200" dirty="0"/>
        </a:p>
      </dsp:txBody>
      <dsp:txXfrm>
        <a:off x="340605" y="463419"/>
        <a:ext cx="4560971" cy="239742"/>
      </dsp:txXfrm>
    </dsp:sp>
    <dsp:sp modelId="{1F836763-336C-4615-837A-1E11811C6899}">
      <dsp:nvSpPr>
        <dsp:cNvPr id="0" name=""/>
        <dsp:cNvSpPr/>
      </dsp:nvSpPr>
      <dsp:spPr>
        <a:xfrm>
          <a:off x="0" y="1374255"/>
          <a:ext cx="6552728" cy="6095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565" tIns="187452" rIns="508565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Identify the intended recipient</a:t>
          </a:r>
          <a:endParaRPr lang="zh-CN" altLang="en-US" sz="2000" kern="1200" dirty="0"/>
        </a:p>
      </dsp:txBody>
      <dsp:txXfrm>
        <a:off x="0" y="1374255"/>
        <a:ext cx="6552728" cy="609525"/>
      </dsp:txXfrm>
    </dsp:sp>
    <dsp:sp modelId="{35FD0CE8-1C9D-4735-8E55-94D8F4550FC4}">
      <dsp:nvSpPr>
        <dsp:cNvPr id="0" name=""/>
        <dsp:cNvSpPr/>
      </dsp:nvSpPr>
      <dsp:spPr>
        <a:xfrm>
          <a:off x="327636" y="1241415"/>
          <a:ext cx="4586909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374" tIns="0" rIns="173374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RCPT Command</a:t>
          </a:r>
          <a:endParaRPr lang="zh-CN" sz="2000" kern="1200" dirty="0"/>
        </a:p>
      </dsp:txBody>
      <dsp:txXfrm>
        <a:off x="340605" y="1254384"/>
        <a:ext cx="4560971" cy="239742"/>
      </dsp:txXfrm>
    </dsp:sp>
    <dsp:sp modelId="{61428662-A89A-4D4B-8F2D-A99416FA6098}">
      <dsp:nvSpPr>
        <dsp:cNvPr id="0" name=""/>
        <dsp:cNvSpPr/>
      </dsp:nvSpPr>
      <dsp:spPr>
        <a:xfrm>
          <a:off x="0" y="2165220"/>
          <a:ext cx="6552728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565" tIns="187452" rIns="508565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Send the body of the message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Finished with &lt;CR&gt;&lt;LF&gt;.&lt;CF&gt;&lt;LF&gt;</a:t>
          </a:r>
          <a:endParaRPr lang="zh-CN" altLang="en-US" sz="2000" kern="1200" dirty="0"/>
        </a:p>
      </dsp:txBody>
      <dsp:txXfrm>
        <a:off x="0" y="2165220"/>
        <a:ext cx="6552728" cy="935550"/>
      </dsp:txXfrm>
    </dsp:sp>
    <dsp:sp modelId="{FA436D3A-7181-4565-A099-56D8DF0233C4}">
      <dsp:nvSpPr>
        <dsp:cNvPr id="0" name=""/>
        <dsp:cNvSpPr/>
      </dsp:nvSpPr>
      <dsp:spPr>
        <a:xfrm>
          <a:off x="327636" y="2032380"/>
          <a:ext cx="4586909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374" tIns="0" rIns="173374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Data Command</a:t>
          </a:r>
          <a:endParaRPr lang="zh-CN" sz="2000" kern="1200" dirty="0"/>
        </a:p>
      </dsp:txBody>
      <dsp:txXfrm>
        <a:off x="340605" y="2045349"/>
        <a:ext cx="4560971" cy="239742"/>
      </dsp:txXfrm>
    </dsp:sp>
    <dsp:sp modelId="{4AC4A18A-B2D8-4C76-A7A8-F5F2DA39449B}">
      <dsp:nvSpPr>
        <dsp:cNvPr id="0" name=""/>
        <dsp:cNvSpPr/>
      </dsp:nvSpPr>
      <dsp:spPr>
        <a:xfrm>
          <a:off x="0" y="3282210"/>
          <a:ext cx="6552728" cy="6095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565" tIns="187452" rIns="508565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Terminate Communication</a:t>
          </a:r>
          <a:endParaRPr lang="zh-CN" altLang="en-US" sz="2000" kern="1200" dirty="0"/>
        </a:p>
      </dsp:txBody>
      <dsp:txXfrm>
        <a:off x="0" y="3282210"/>
        <a:ext cx="6552728" cy="609525"/>
      </dsp:txXfrm>
    </dsp:sp>
    <dsp:sp modelId="{E4A15CED-98E9-407E-8C3C-A1BF5495DD6F}">
      <dsp:nvSpPr>
        <dsp:cNvPr id="0" name=""/>
        <dsp:cNvSpPr/>
      </dsp:nvSpPr>
      <dsp:spPr>
        <a:xfrm>
          <a:off x="327636" y="3149370"/>
          <a:ext cx="4586909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374" tIns="0" rIns="173374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Quit Command</a:t>
          </a:r>
          <a:endParaRPr lang="zh-CN" altLang="en-US" sz="2000" kern="1200" dirty="0"/>
        </a:p>
      </dsp:txBody>
      <dsp:txXfrm>
        <a:off x="340605" y="3162339"/>
        <a:ext cx="4560971" cy="239742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447777-6B5D-4858-82A1-F1163F86BF6D}">
      <dsp:nvSpPr>
        <dsp:cNvPr id="0" name=""/>
        <dsp:cNvSpPr/>
      </dsp:nvSpPr>
      <dsp:spPr>
        <a:xfrm>
          <a:off x="1708" y="820253"/>
          <a:ext cx="3643769" cy="218626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The mail transfer program transfers a single copy of the message to mail server</a:t>
          </a:r>
          <a:endParaRPr lang="zh-CN" sz="2700" kern="1200"/>
        </a:p>
      </dsp:txBody>
      <dsp:txXfrm>
        <a:off x="65741" y="884286"/>
        <a:ext cx="3515703" cy="2058195"/>
      </dsp:txXfrm>
    </dsp:sp>
    <dsp:sp modelId="{B16E5A69-EB6E-4312-89A8-3D8926EBE364}">
      <dsp:nvSpPr>
        <dsp:cNvPr id="0" name=""/>
        <dsp:cNvSpPr/>
      </dsp:nvSpPr>
      <dsp:spPr>
        <a:xfrm>
          <a:off x="4009855" y="1461556"/>
          <a:ext cx="772479" cy="9036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100" kern="1200"/>
        </a:p>
      </dsp:txBody>
      <dsp:txXfrm>
        <a:off x="4009855" y="1642287"/>
        <a:ext cx="540735" cy="542192"/>
      </dsp:txXfrm>
    </dsp:sp>
    <dsp:sp modelId="{CE759B8E-ABF0-4331-B8CE-F4D14A18A31A}">
      <dsp:nvSpPr>
        <dsp:cNvPr id="0" name=""/>
        <dsp:cNvSpPr/>
      </dsp:nvSpPr>
      <dsp:spPr>
        <a:xfrm>
          <a:off x="5102985" y="820253"/>
          <a:ext cx="3643769" cy="2186261"/>
        </a:xfrm>
        <a:prstGeom prst="roundRect">
          <a:avLst>
            <a:gd name="adj" fmla="val 10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The server accepts the message</a:t>
          </a:r>
          <a:r>
            <a:rPr lang="zh-CN" sz="2700" kern="1200" smtClean="0"/>
            <a:t>，</a:t>
          </a:r>
          <a:r>
            <a:rPr lang="en-US" sz="2700" kern="1200" smtClean="0"/>
            <a:t>and then delivers a copy to each recipient</a:t>
          </a:r>
          <a:endParaRPr lang="zh-CN" sz="2700" kern="1200"/>
        </a:p>
      </dsp:txBody>
      <dsp:txXfrm>
        <a:off x="5167018" y="884286"/>
        <a:ext cx="3515703" cy="2058195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517D3E-7707-4953-B0EA-B3B67A35253B}">
      <dsp:nvSpPr>
        <dsp:cNvPr id="0" name=""/>
        <dsp:cNvSpPr/>
      </dsp:nvSpPr>
      <dsp:spPr>
        <a:xfrm>
          <a:off x="0" y="326492"/>
          <a:ext cx="6096000" cy="2356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458216" rIns="473117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200" kern="1200" dirty="0" smtClean="0"/>
            <a:t>The computer dedicated to running exploders to process electronic mail</a:t>
          </a:r>
          <a:endParaRPr lang="zh-CN" alt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200" kern="1200" smtClean="0"/>
            <a:t>The mailing lists maintained on most mail gateways are </a:t>
          </a:r>
          <a:r>
            <a:rPr lang="en-US" altLang="zh-CN" sz="2200" kern="1200" smtClean="0">
              <a:solidFill>
                <a:srgbClr val="00B0F0"/>
              </a:solidFill>
              <a:latin typeface="Kristen ITC" pitchFamily="66" charset="0"/>
            </a:rPr>
            <a:t>public</a:t>
          </a:r>
          <a:endParaRPr lang="en-US" altLang="zh-CN" sz="2200" kern="1200" dirty="0" smtClean="0">
            <a:solidFill>
              <a:srgbClr val="00B0F0"/>
            </a:solidFill>
            <a:latin typeface="Kristen ITC" pitchFamily="66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2200" kern="1200" dirty="0"/>
        </a:p>
      </dsp:txBody>
      <dsp:txXfrm>
        <a:off x="0" y="326492"/>
        <a:ext cx="6096000" cy="2356200"/>
      </dsp:txXfrm>
    </dsp:sp>
    <dsp:sp modelId="{C3CE9E74-7100-41DC-B790-B74D7E0CF579}">
      <dsp:nvSpPr>
        <dsp:cNvPr id="0" name=""/>
        <dsp:cNvSpPr/>
      </dsp:nvSpPr>
      <dsp:spPr>
        <a:xfrm>
          <a:off x="304800" y="1772"/>
          <a:ext cx="4267200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0" kern="1200" dirty="0" smtClean="0"/>
            <a:t>Mail Exploders</a:t>
          </a:r>
          <a:endParaRPr lang="zh-CN" altLang="en-US" sz="2200" b="0" kern="1200" dirty="0"/>
        </a:p>
      </dsp:txBody>
      <dsp:txXfrm>
        <a:off x="336503" y="33475"/>
        <a:ext cx="4203794" cy="586034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517D3E-7707-4953-B0EA-B3B67A35253B}">
      <dsp:nvSpPr>
        <dsp:cNvPr id="0" name=""/>
        <dsp:cNvSpPr/>
      </dsp:nvSpPr>
      <dsp:spPr>
        <a:xfrm>
          <a:off x="0" y="612737"/>
          <a:ext cx="6096000" cy="1842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541528" rIns="473117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600" kern="1200" smtClean="0"/>
            <a:t>If someone sends a message to </a:t>
          </a:r>
          <a:r>
            <a:rPr lang="en-US" altLang="zh-CN" sz="2600" kern="1200" smtClean="0">
              <a:solidFill>
                <a:schemeClr val="hlink"/>
              </a:solidFill>
            </a:rPr>
            <a:t>friends</a:t>
          </a:r>
          <a:r>
            <a:rPr lang="zh-CN" altLang="en-US" sz="2600" kern="1200" smtClean="0"/>
            <a:t>，</a:t>
          </a:r>
          <a:r>
            <a:rPr lang="en-US" altLang="zh-CN" sz="2600" kern="1200" smtClean="0"/>
            <a:t>the exploder will forward a copy to each of the five recipients</a:t>
          </a:r>
          <a:endParaRPr lang="zh-CN" altLang="en-US" sz="2600" kern="1200" dirty="0"/>
        </a:p>
      </dsp:txBody>
      <dsp:txXfrm>
        <a:off x="0" y="612737"/>
        <a:ext cx="6096000" cy="1842750"/>
      </dsp:txXfrm>
    </dsp:sp>
    <dsp:sp modelId="{C3CE9E74-7100-41DC-B790-B74D7E0CF579}">
      <dsp:nvSpPr>
        <dsp:cNvPr id="0" name=""/>
        <dsp:cNvSpPr/>
      </dsp:nvSpPr>
      <dsp:spPr>
        <a:xfrm>
          <a:off x="304800" y="228977"/>
          <a:ext cx="4267200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600" b="0" kern="1200" dirty="0" smtClean="0">
              <a:solidFill>
                <a:schemeClr val="bg1"/>
              </a:solidFill>
            </a:rPr>
            <a:t>An Example </a:t>
          </a:r>
          <a:endParaRPr lang="zh-CN" altLang="en-US" sz="2600" b="0" kern="1200" dirty="0">
            <a:solidFill>
              <a:schemeClr val="bg1"/>
            </a:solidFill>
          </a:endParaRPr>
        </a:p>
      </dsp:txBody>
      <dsp:txXfrm>
        <a:off x="342267" y="266444"/>
        <a:ext cx="4192266" cy="692586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517D3E-7707-4953-B0EA-B3B67A35253B}">
      <dsp:nvSpPr>
        <dsp:cNvPr id="0" name=""/>
        <dsp:cNvSpPr/>
      </dsp:nvSpPr>
      <dsp:spPr>
        <a:xfrm>
          <a:off x="0" y="410366"/>
          <a:ext cx="6096000" cy="1593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458216" rIns="473117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Using TCP on port 110</a:t>
          </a:r>
          <a:endParaRPr lang="zh-CN" alt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It is required that the POP server runs on the same computer with the SMTP server</a:t>
          </a:r>
          <a:endParaRPr lang="zh-CN" sz="2200" kern="1200" dirty="0"/>
        </a:p>
      </dsp:txBody>
      <dsp:txXfrm>
        <a:off x="0" y="410366"/>
        <a:ext cx="6096000" cy="1593900"/>
      </dsp:txXfrm>
    </dsp:sp>
    <dsp:sp modelId="{C3CE9E74-7100-41DC-B790-B74D7E0CF579}">
      <dsp:nvSpPr>
        <dsp:cNvPr id="0" name=""/>
        <dsp:cNvSpPr/>
      </dsp:nvSpPr>
      <dsp:spPr>
        <a:xfrm>
          <a:off x="304800" y="85646"/>
          <a:ext cx="4267200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200" kern="1200" dirty="0" smtClean="0"/>
            <a:t>A mail access system</a:t>
          </a:r>
          <a:endParaRPr lang="zh-CN" altLang="en-US" sz="2200" b="0" kern="1200" dirty="0">
            <a:solidFill>
              <a:schemeClr val="bg1"/>
            </a:solidFill>
          </a:endParaRPr>
        </a:p>
      </dsp:txBody>
      <dsp:txXfrm>
        <a:off x="336503" y="117349"/>
        <a:ext cx="4203794" cy="586034"/>
      </dsp:txXfrm>
    </dsp:sp>
    <dsp:sp modelId="{010584B2-E70C-4202-BB5C-691C02CAFBBC}">
      <dsp:nvSpPr>
        <dsp:cNvPr id="0" name=""/>
        <dsp:cNvSpPr/>
      </dsp:nvSpPr>
      <dsp:spPr>
        <a:xfrm>
          <a:off x="0" y="2447786"/>
          <a:ext cx="6096000" cy="166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458216" rIns="473117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ASCII text for all communication</a:t>
          </a:r>
          <a:endParaRPr lang="zh-CN" alt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200" kern="1200" dirty="0" smtClean="0"/>
            <a:t>POP Requests</a:t>
          </a:r>
          <a:endParaRPr lang="zh-CN" altLang="en-US" sz="2200" kern="1200" dirty="0"/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POP commands</a:t>
          </a:r>
          <a:endParaRPr lang="zh-CN" altLang="en-US" sz="2200" kern="1200" dirty="0"/>
        </a:p>
      </dsp:txBody>
      <dsp:txXfrm>
        <a:off x="0" y="2447786"/>
        <a:ext cx="6096000" cy="1663200"/>
      </dsp:txXfrm>
    </dsp:sp>
    <dsp:sp modelId="{92B6E157-599C-4FAE-874C-4F16C8AD70EF}">
      <dsp:nvSpPr>
        <dsp:cNvPr id="0" name=""/>
        <dsp:cNvSpPr/>
      </dsp:nvSpPr>
      <dsp:spPr>
        <a:xfrm>
          <a:off x="304800" y="2123066"/>
          <a:ext cx="4267200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200" kern="1200" dirty="0" smtClean="0"/>
            <a:t>POP Message</a:t>
          </a:r>
          <a:endParaRPr lang="zh-CN" sz="2200" kern="1200" dirty="0"/>
        </a:p>
      </dsp:txBody>
      <dsp:txXfrm>
        <a:off x="336503" y="2154769"/>
        <a:ext cx="4203794" cy="586034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F99428-E597-4E41-8461-8B01DB9ACA4D}">
      <dsp:nvSpPr>
        <dsp:cNvPr id="0" name=""/>
        <dsp:cNvSpPr/>
      </dsp:nvSpPr>
      <dsp:spPr>
        <a:xfrm>
          <a:off x="0" y="223306"/>
          <a:ext cx="7085348" cy="6583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9902" tIns="229108" rIns="549902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The account of  a Mail BOX</a:t>
          </a:r>
          <a:endParaRPr lang="zh-CN" altLang="en-US" sz="2000" kern="1200" dirty="0"/>
        </a:p>
      </dsp:txBody>
      <dsp:txXfrm>
        <a:off x="0" y="223306"/>
        <a:ext cx="7085348" cy="658349"/>
      </dsp:txXfrm>
    </dsp:sp>
    <dsp:sp modelId="{C5306877-2988-436D-8F21-A47114C958BF}">
      <dsp:nvSpPr>
        <dsp:cNvPr id="0" name=""/>
        <dsp:cNvSpPr/>
      </dsp:nvSpPr>
      <dsp:spPr>
        <a:xfrm>
          <a:off x="354267" y="60946"/>
          <a:ext cx="4959743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7466" tIns="0" rIns="187466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User Command</a:t>
          </a:r>
          <a:endParaRPr lang="zh-CN" sz="2000" kern="1200" dirty="0"/>
        </a:p>
      </dsp:txBody>
      <dsp:txXfrm>
        <a:off x="370119" y="76798"/>
        <a:ext cx="4928039" cy="293016"/>
      </dsp:txXfrm>
    </dsp:sp>
    <dsp:sp modelId="{D4F72319-3654-46CE-AE06-CB73A3F05332}">
      <dsp:nvSpPr>
        <dsp:cNvPr id="0" name=""/>
        <dsp:cNvSpPr/>
      </dsp:nvSpPr>
      <dsp:spPr>
        <a:xfrm>
          <a:off x="0" y="1103416"/>
          <a:ext cx="7085348" cy="6583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9902" tIns="229108" rIns="549902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Password</a:t>
          </a:r>
          <a:endParaRPr lang="zh-CN" altLang="en-US" sz="2000" kern="1200" dirty="0"/>
        </a:p>
      </dsp:txBody>
      <dsp:txXfrm>
        <a:off x="0" y="1103416"/>
        <a:ext cx="7085348" cy="658349"/>
      </dsp:txXfrm>
    </dsp:sp>
    <dsp:sp modelId="{2A5D500B-EC78-4940-A0E9-E43AAABFE9C4}">
      <dsp:nvSpPr>
        <dsp:cNvPr id="0" name=""/>
        <dsp:cNvSpPr/>
      </dsp:nvSpPr>
      <dsp:spPr>
        <a:xfrm>
          <a:off x="354267" y="941056"/>
          <a:ext cx="4959743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7466" tIns="0" rIns="187466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PASS  Command</a:t>
          </a:r>
          <a:endParaRPr lang="zh-CN" sz="2000" kern="1200" dirty="0"/>
        </a:p>
      </dsp:txBody>
      <dsp:txXfrm>
        <a:off x="370119" y="956908"/>
        <a:ext cx="4928039" cy="293016"/>
      </dsp:txXfrm>
    </dsp:sp>
    <dsp:sp modelId="{1F836763-336C-4615-837A-1E11811C6899}">
      <dsp:nvSpPr>
        <dsp:cNvPr id="0" name=""/>
        <dsp:cNvSpPr/>
      </dsp:nvSpPr>
      <dsp:spPr>
        <a:xfrm>
          <a:off x="0" y="1983526"/>
          <a:ext cx="7085348" cy="6583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9902" tIns="229108" rIns="549902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Display the List of messages received</a:t>
          </a:r>
          <a:endParaRPr lang="zh-CN" altLang="en-US" sz="2000" kern="1200" dirty="0"/>
        </a:p>
      </dsp:txBody>
      <dsp:txXfrm>
        <a:off x="0" y="1983526"/>
        <a:ext cx="7085348" cy="658349"/>
      </dsp:txXfrm>
    </dsp:sp>
    <dsp:sp modelId="{35FD0CE8-1C9D-4735-8E55-94D8F4550FC4}">
      <dsp:nvSpPr>
        <dsp:cNvPr id="0" name=""/>
        <dsp:cNvSpPr/>
      </dsp:nvSpPr>
      <dsp:spPr>
        <a:xfrm>
          <a:off x="354267" y="1821166"/>
          <a:ext cx="4959743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7466" tIns="0" rIns="187466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List Command</a:t>
          </a:r>
          <a:endParaRPr lang="zh-CN" sz="2000" kern="1200" dirty="0"/>
        </a:p>
      </dsp:txBody>
      <dsp:txXfrm>
        <a:off x="370119" y="1837018"/>
        <a:ext cx="4928039" cy="293016"/>
      </dsp:txXfrm>
    </dsp:sp>
    <dsp:sp modelId="{61428662-A89A-4D4B-8F2D-A99416FA6098}">
      <dsp:nvSpPr>
        <dsp:cNvPr id="0" name=""/>
        <dsp:cNvSpPr/>
      </dsp:nvSpPr>
      <dsp:spPr>
        <a:xfrm>
          <a:off x="0" y="2863636"/>
          <a:ext cx="7085348" cy="6583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9902" tIns="229108" rIns="549902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Print the message specified</a:t>
          </a:r>
          <a:endParaRPr lang="zh-CN" altLang="en-US" sz="2000" kern="1200" dirty="0"/>
        </a:p>
      </dsp:txBody>
      <dsp:txXfrm>
        <a:off x="0" y="2863636"/>
        <a:ext cx="7085348" cy="658349"/>
      </dsp:txXfrm>
    </dsp:sp>
    <dsp:sp modelId="{FA436D3A-7181-4565-A099-56D8DF0233C4}">
      <dsp:nvSpPr>
        <dsp:cNvPr id="0" name=""/>
        <dsp:cNvSpPr/>
      </dsp:nvSpPr>
      <dsp:spPr>
        <a:xfrm>
          <a:off x="354267" y="2701276"/>
          <a:ext cx="4959743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7466" tIns="0" rIns="187466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RETR Command</a:t>
          </a:r>
          <a:endParaRPr lang="zh-CN" sz="2000" kern="1200" dirty="0"/>
        </a:p>
      </dsp:txBody>
      <dsp:txXfrm>
        <a:off x="370119" y="2717128"/>
        <a:ext cx="4928039" cy="293016"/>
      </dsp:txXfrm>
    </dsp:sp>
    <dsp:sp modelId="{4AC4A18A-B2D8-4C76-A7A8-F5F2DA39449B}">
      <dsp:nvSpPr>
        <dsp:cNvPr id="0" name=""/>
        <dsp:cNvSpPr/>
      </dsp:nvSpPr>
      <dsp:spPr>
        <a:xfrm>
          <a:off x="0" y="3743746"/>
          <a:ext cx="7085348" cy="6583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9902" tIns="229108" rIns="549902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Terminate Communication</a:t>
          </a:r>
          <a:endParaRPr lang="zh-CN" altLang="en-US" sz="2000" kern="1200" dirty="0"/>
        </a:p>
      </dsp:txBody>
      <dsp:txXfrm>
        <a:off x="0" y="3743746"/>
        <a:ext cx="7085348" cy="658349"/>
      </dsp:txXfrm>
    </dsp:sp>
    <dsp:sp modelId="{E4A15CED-98E9-407E-8C3C-A1BF5495DD6F}">
      <dsp:nvSpPr>
        <dsp:cNvPr id="0" name=""/>
        <dsp:cNvSpPr/>
      </dsp:nvSpPr>
      <dsp:spPr>
        <a:xfrm>
          <a:off x="354267" y="3581386"/>
          <a:ext cx="4959743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7466" tIns="0" rIns="18746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Quit Command</a:t>
          </a:r>
          <a:endParaRPr lang="zh-CN" altLang="en-US" sz="2000" kern="1200" dirty="0"/>
        </a:p>
      </dsp:txBody>
      <dsp:txXfrm>
        <a:off x="370119" y="3597238"/>
        <a:ext cx="4928039" cy="2930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0431E7-4752-417E-AFBE-FAFD29211FEC}">
      <dsp:nvSpPr>
        <dsp:cNvPr id="0" name=""/>
        <dsp:cNvSpPr/>
      </dsp:nvSpPr>
      <dsp:spPr>
        <a:xfrm>
          <a:off x="0" y="288941"/>
          <a:ext cx="6096000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333248" rIns="47311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 smtClean="0"/>
            <a:t>The application that </a:t>
          </a:r>
          <a:r>
            <a:rPr lang="en-US" altLang="zh-CN" sz="1600" kern="1200" dirty="0" smtClean="0">
              <a:solidFill>
                <a:srgbClr val="FF0000"/>
              </a:solidFill>
            </a:rPr>
            <a:t>actively </a:t>
          </a:r>
          <a:r>
            <a:rPr lang="en-US" altLang="zh-CN" sz="1600" kern="1200" dirty="0" smtClean="0"/>
            <a:t>initiates </a:t>
          </a:r>
          <a:r>
            <a:rPr lang="en-US" altLang="zh-CN" sz="1600" kern="1200" dirty="0" smtClean="0">
              <a:solidFill>
                <a:srgbClr val="FF0000"/>
              </a:solidFill>
            </a:rPr>
            <a:t>contact</a:t>
          </a:r>
          <a:endParaRPr lang="zh-CN" sz="1600" kern="1200" dirty="0"/>
        </a:p>
      </dsp:txBody>
      <dsp:txXfrm>
        <a:off x="0" y="288941"/>
        <a:ext cx="6096000" cy="680400"/>
      </dsp:txXfrm>
    </dsp:sp>
    <dsp:sp modelId="{E46998AA-7555-45E1-BBF8-4D357ADFDED8}">
      <dsp:nvSpPr>
        <dsp:cNvPr id="0" name=""/>
        <dsp:cNvSpPr/>
      </dsp:nvSpPr>
      <dsp:spPr>
        <a:xfrm>
          <a:off x="288032" y="34200"/>
          <a:ext cx="426720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>
              <a:solidFill>
                <a:schemeClr val="bg1"/>
              </a:solidFill>
            </a:rPr>
            <a:t>Client </a:t>
          </a:r>
          <a:endParaRPr lang="zh-CN" altLang="en-US" sz="1600" kern="1200" dirty="0">
            <a:solidFill>
              <a:schemeClr val="bg1"/>
            </a:solidFill>
          </a:endParaRPr>
        </a:p>
      </dsp:txBody>
      <dsp:txXfrm>
        <a:off x="311089" y="57257"/>
        <a:ext cx="4221086" cy="426206"/>
      </dsp:txXfrm>
    </dsp:sp>
    <dsp:sp modelId="{D0FA5CA2-A8AE-47F2-BDFF-C464FADFB908}">
      <dsp:nvSpPr>
        <dsp:cNvPr id="0" name=""/>
        <dsp:cNvSpPr/>
      </dsp:nvSpPr>
      <dsp:spPr>
        <a:xfrm>
          <a:off x="0" y="1291901"/>
          <a:ext cx="6096000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333248" rIns="47311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 smtClean="0"/>
            <a:t>The application that </a:t>
          </a:r>
          <a:r>
            <a:rPr lang="en-US" altLang="zh-CN" sz="1600" kern="1200" dirty="0" smtClean="0">
              <a:solidFill>
                <a:srgbClr val="FF0000"/>
              </a:solidFill>
            </a:rPr>
            <a:t>passively waits </a:t>
          </a:r>
          <a:r>
            <a:rPr lang="en-US" altLang="zh-CN" sz="1600" kern="1200" dirty="0" smtClean="0"/>
            <a:t>for </a:t>
          </a:r>
          <a:r>
            <a:rPr lang="en-US" altLang="zh-CN" sz="1600" kern="1200" dirty="0" smtClean="0">
              <a:solidFill>
                <a:srgbClr val="FF0000"/>
              </a:solidFill>
            </a:rPr>
            <a:t>contact</a:t>
          </a:r>
          <a:endParaRPr lang="zh-CN" sz="1600" kern="1200" dirty="0"/>
        </a:p>
      </dsp:txBody>
      <dsp:txXfrm>
        <a:off x="0" y="1291901"/>
        <a:ext cx="6096000" cy="680400"/>
      </dsp:txXfrm>
    </dsp:sp>
    <dsp:sp modelId="{77BE5A9F-7D7C-4543-913C-BA82F8501F5B}">
      <dsp:nvSpPr>
        <dsp:cNvPr id="0" name=""/>
        <dsp:cNvSpPr/>
      </dsp:nvSpPr>
      <dsp:spPr>
        <a:xfrm>
          <a:off x="304800" y="1055741"/>
          <a:ext cx="426720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>
              <a:solidFill>
                <a:schemeClr val="bg1"/>
              </a:solidFill>
            </a:rPr>
            <a:t>Server</a:t>
          </a:r>
          <a:endParaRPr lang="zh-CN" sz="1600" kern="1200" dirty="0">
            <a:solidFill>
              <a:schemeClr val="bg1"/>
            </a:solidFill>
          </a:endParaRPr>
        </a:p>
      </dsp:txBody>
      <dsp:txXfrm>
        <a:off x="327857" y="1078798"/>
        <a:ext cx="4221086" cy="426206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AB9D8-A0E8-4344-8B1E-B25A4708533E}">
      <dsp:nvSpPr>
        <dsp:cNvPr id="0" name=""/>
        <dsp:cNvSpPr/>
      </dsp:nvSpPr>
      <dsp:spPr>
        <a:xfrm>
          <a:off x="0" y="251648"/>
          <a:ext cx="6493527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70" tIns="354076" rIns="503970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It receives the mail message on TCP 25</a:t>
          </a:r>
          <a:endParaRPr lang="zh-CN" altLang="en-US" sz="1700" kern="1200" dirty="0"/>
        </a:p>
      </dsp:txBody>
      <dsp:txXfrm>
        <a:off x="0" y="251648"/>
        <a:ext cx="6493527" cy="722925"/>
      </dsp:txXfrm>
    </dsp:sp>
    <dsp:sp modelId="{7B8ABA83-2F8A-4C09-A9E3-E00A9D48BAFE}">
      <dsp:nvSpPr>
        <dsp:cNvPr id="0" name=""/>
        <dsp:cNvSpPr/>
      </dsp:nvSpPr>
      <dsp:spPr>
        <a:xfrm>
          <a:off x="324676" y="728"/>
          <a:ext cx="4545468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808" tIns="0" rIns="171808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SMTP server</a:t>
          </a:r>
          <a:endParaRPr lang="zh-CN" altLang="en-US" sz="1700" kern="1200" dirty="0"/>
        </a:p>
      </dsp:txBody>
      <dsp:txXfrm>
        <a:off x="349174" y="25226"/>
        <a:ext cx="4496472" cy="452844"/>
      </dsp:txXfrm>
    </dsp:sp>
    <dsp:sp modelId="{70E1B2DE-3D3C-407A-BA00-A82EE78C7BD7}">
      <dsp:nvSpPr>
        <dsp:cNvPr id="0" name=""/>
        <dsp:cNvSpPr/>
      </dsp:nvSpPr>
      <dsp:spPr>
        <a:xfrm>
          <a:off x="0" y="1317293"/>
          <a:ext cx="6493527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70" tIns="354076" rIns="503970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It replies the mail message on TCP 110</a:t>
          </a:r>
          <a:endParaRPr lang="zh-CN" altLang="en-US" sz="1700" kern="1200" dirty="0"/>
        </a:p>
      </dsp:txBody>
      <dsp:txXfrm>
        <a:off x="0" y="1317293"/>
        <a:ext cx="6493527" cy="722925"/>
      </dsp:txXfrm>
    </dsp:sp>
    <dsp:sp modelId="{C93D6BB5-50DF-4582-B71B-9AC1C486A707}">
      <dsp:nvSpPr>
        <dsp:cNvPr id="0" name=""/>
        <dsp:cNvSpPr/>
      </dsp:nvSpPr>
      <dsp:spPr>
        <a:xfrm>
          <a:off x="324676" y="1066373"/>
          <a:ext cx="4545468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808" tIns="0" rIns="171808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POP server</a:t>
          </a:r>
          <a:endParaRPr lang="zh-CN" altLang="en-US" sz="1700" kern="1200" dirty="0"/>
        </a:p>
      </dsp:txBody>
      <dsp:txXfrm>
        <a:off x="349174" y="1090871"/>
        <a:ext cx="4496472" cy="452844"/>
      </dsp:txXfrm>
    </dsp:sp>
    <dsp:sp modelId="{F5F258DC-A076-417A-A90F-8B468ED96B31}">
      <dsp:nvSpPr>
        <dsp:cNvPr id="0" name=""/>
        <dsp:cNvSpPr/>
      </dsp:nvSpPr>
      <dsp:spPr>
        <a:xfrm>
          <a:off x="0" y="2382938"/>
          <a:ext cx="6493527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70" tIns="354076" rIns="503970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700" kern="1200" dirty="0" smtClean="0"/>
            <a:t>It combined SMTP server and POP server</a:t>
          </a:r>
          <a:endParaRPr lang="zh-CN" altLang="en-US" sz="1700" kern="1200" dirty="0"/>
        </a:p>
      </dsp:txBody>
      <dsp:txXfrm>
        <a:off x="0" y="2382938"/>
        <a:ext cx="6493527" cy="722925"/>
      </dsp:txXfrm>
    </dsp:sp>
    <dsp:sp modelId="{006E6AE3-A804-4E5E-821F-E5EDA3273B9A}">
      <dsp:nvSpPr>
        <dsp:cNvPr id="0" name=""/>
        <dsp:cNvSpPr/>
      </dsp:nvSpPr>
      <dsp:spPr>
        <a:xfrm>
          <a:off x="324676" y="2132018"/>
          <a:ext cx="4545468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808" tIns="0" rIns="171808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Web Mail Access Server</a:t>
          </a:r>
          <a:endParaRPr lang="zh-CN" altLang="en-US" sz="1700" kern="1200" dirty="0"/>
        </a:p>
      </dsp:txBody>
      <dsp:txXfrm>
        <a:off x="349174" y="2156516"/>
        <a:ext cx="4496472" cy="452844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F99428-E597-4E41-8461-8B01DB9ACA4D}">
      <dsp:nvSpPr>
        <dsp:cNvPr id="0" name=""/>
        <dsp:cNvSpPr/>
      </dsp:nvSpPr>
      <dsp:spPr>
        <a:xfrm>
          <a:off x="0" y="261867"/>
          <a:ext cx="6552728" cy="2079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565" tIns="312420" rIns="508565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A Header Section</a:t>
          </a:r>
          <a:endParaRPr lang="zh-CN" altLang="en-US" sz="1500" kern="120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It contains information about the sender</a:t>
          </a:r>
          <a:r>
            <a:rPr lang="zh-CN" sz="1500" kern="1200" dirty="0" smtClean="0"/>
            <a:t>、</a:t>
          </a:r>
          <a:r>
            <a:rPr lang="en-US" sz="1500" kern="1200" dirty="0" smtClean="0"/>
            <a:t>recipient and contents of the message</a:t>
          </a:r>
          <a:endParaRPr lang="zh-CN" altLang="en-US" sz="1500" kern="120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/>
            <a:t>Keyword:information</a:t>
          </a:r>
          <a:endParaRPr lang="zh-CN" alt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A blank line</a:t>
          </a:r>
          <a:endParaRPr lang="zh-CN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A body</a:t>
          </a:r>
          <a:endParaRPr lang="zh-CN" altLang="en-US" sz="1500" kern="120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It contains the mail message that is restricted to text</a:t>
          </a:r>
          <a:endParaRPr lang="zh-CN" altLang="en-US" sz="1500" kern="1200" dirty="0"/>
        </a:p>
      </dsp:txBody>
      <dsp:txXfrm>
        <a:off x="0" y="261867"/>
        <a:ext cx="6552728" cy="2079000"/>
      </dsp:txXfrm>
    </dsp:sp>
    <dsp:sp modelId="{C5306877-2988-436D-8F21-A47114C958BF}">
      <dsp:nvSpPr>
        <dsp:cNvPr id="0" name=""/>
        <dsp:cNvSpPr/>
      </dsp:nvSpPr>
      <dsp:spPr>
        <a:xfrm>
          <a:off x="327636" y="40467"/>
          <a:ext cx="4586909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374" tIns="0" rIns="173374" bIns="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RFC2822 Mail Message Format</a:t>
          </a:r>
          <a:endParaRPr lang="zh-CN" sz="1500" kern="1200" dirty="0"/>
        </a:p>
      </dsp:txBody>
      <dsp:txXfrm>
        <a:off x="349252" y="62083"/>
        <a:ext cx="4543677" cy="399568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836763-336C-4615-837A-1E11811C6899}">
      <dsp:nvSpPr>
        <dsp:cNvPr id="0" name=""/>
        <dsp:cNvSpPr/>
      </dsp:nvSpPr>
      <dsp:spPr>
        <a:xfrm>
          <a:off x="0" y="467327"/>
          <a:ext cx="6552728" cy="3465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565" tIns="416560" rIns="508565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smtClean="0"/>
            <a:t>It extends the functionality of email to allow the transfer of non-text data in a message</a:t>
          </a:r>
          <a:endParaRPr lang="zh-CN" alt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>
              <a:latin typeface="Times New Roman" pitchFamily="18" charset="0"/>
            </a:rPr>
            <a:t>MIME Header added </a:t>
          </a:r>
          <a:r>
            <a:rPr lang="en-US" sz="2000" kern="1200" dirty="0" smtClean="0"/>
            <a:t>to specify MIME format</a:t>
          </a:r>
          <a:endParaRPr lang="zh-CN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MIME-Version</a:t>
          </a:r>
          <a:r>
            <a:rPr lang="zh-CN" altLang="en-US" sz="2000" kern="1200" dirty="0" smtClean="0"/>
            <a:t>：</a:t>
          </a:r>
          <a:r>
            <a:rPr lang="en-US" altLang="zh-CN" sz="2000" kern="1200" dirty="0" smtClean="0"/>
            <a:t>1.0</a:t>
          </a:r>
          <a:endParaRPr lang="zh-CN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Content-Type</a:t>
          </a:r>
          <a:r>
            <a:rPr lang="zh-CN" altLang="en-US" sz="2000" kern="1200" dirty="0" smtClean="0"/>
            <a:t>：</a:t>
          </a:r>
          <a:r>
            <a:rPr lang="en-US" altLang="zh-CN" sz="2000" kern="1200" dirty="0" smtClean="0"/>
            <a:t>text/plain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A blank line</a:t>
          </a:r>
          <a:endParaRPr lang="zh-C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Several parts in body</a:t>
          </a:r>
          <a:endParaRPr lang="zh-CN" alt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The different encoding for each part</a:t>
          </a:r>
          <a:endParaRPr lang="zh-CN" alt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It is compatible with older e-mail systems</a:t>
          </a:r>
          <a:endParaRPr lang="zh-CN" altLang="en-US" sz="2000" kern="1200" dirty="0"/>
        </a:p>
      </dsp:txBody>
      <dsp:txXfrm>
        <a:off x="0" y="467327"/>
        <a:ext cx="6552728" cy="3465000"/>
      </dsp:txXfrm>
    </dsp:sp>
    <dsp:sp modelId="{35FD0CE8-1C9D-4735-8E55-94D8F4550FC4}">
      <dsp:nvSpPr>
        <dsp:cNvPr id="0" name=""/>
        <dsp:cNvSpPr/>
      </dsp:nvSpPr>
      <dsp:spPr>
        <a:xfrm>
          <a:off x="327636" y="172127"/>
          <a:ext cx="4586909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374" tIns="0" rIns="173374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Multipurpose Internet Mail Extensions</a:t>
          </a:r>
          <a:endParaRPr lang="zh-CN" sz="2000" kern="1200" dirty="0"/>
        </a:p>
      </dsp:txBody>
      <dsp:txXfrm>
        <a:off x="356457" y="200948"/>
        <a:ext cx="4529267" cy="532758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F99428-E597-4E41-8461-8B01DB9ACA4D}">
      <dsp:nvSpPr>
        <dsp:cNvPr id="0" name=""/>
        <dsp:cNvSpPr/>
      </dsp:nvSpPr>
      <dsp:spPr>
        <a:xfrm>
          <a:off x="0" y="464256"/>
          <a:ext cx="7272808" cy="1556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4451" tIns="541528" rIns="564451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The service maps human-readable symbolic names to IP addresses</a:t>
          </a:r>
          <a:endParaRPr lang="zh-CN" altLang="en-US" sz="2800" kern="1200" dirty="0"/>
        </a:p>
      </dsp:txBody>
      <dsp:txXfrm>
        <a:off x="0" y="464256"/>
        <a:ext cx="7272808" cy="1556100"/>
      </dsp:txXfrm>
    </dsp:sp>
    <dsp:sp modelId="{C5306877-2988-436D-8F21-A47114C958BF}">
      <dsp:nvSpPr>
        <dsp:cNvPr id="0" name=""/>
        <dsp:cNvSpPr/>
      </dsp:nvSpPr>
      <dsp:spPr>
        <a:xfrm>
          <a:off x="363640" y="34897"/>
          <a:ext cx="6608735" cy="8131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426" tIns="0" rIns="192426" bIns="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Application Service</a:t>
          </a:r>
          <a:endParaRPr lang="zh-CN" sz="2800" kern="1200" dirty="0"/>
        </a:p>
      </dsp:txBody>
      <dsp:txXfrm>
        <a:off x="403333" y="74590"/>
        <a:ext cx="6529349" cy="733732"/>
      </dsp:txXfrm>
    </dsp:sp>
    <dsp:sp modelId="{1F836763-336C-4615-837A-1E11811C6899}">
      <dsp:nvSpPr>
        <dsp:cNvPr id="0" name=""/>
        <dsp:cNvSpPr/>
      </dsp:nvSpPr>
      <dsp:spPr>
        <a:xfrm>
          <a:off x="0" y="2544516"/>
          <a:ext cx="7272808" cy="15970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4451" tIns="541528" rIns="564451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800" kern="1200" dirty="0" smtClean="0"/>
            <a:t>Web Application</a:t>
          </a:r>
          <a:endParaRPr lang="zh-CN" alt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Mail Application</a:t>
          </a:r>
          <a:endParaRPr lang="zh-CN" altLang="en-US" sz="2800" kern="1200" dirty="0"/>
        </a:p>
      </dsp:txBody>
      <dsp:txXfrm>
        <a:off x="0" y="2544516"/>
        <a:ext cx="7272808" cy="1597050"/>
      </dsp:txXfrm>
    </dsp:sp>
    <dsp:sp modelId="{35FD0CE8-1C9D-4735-8E55-94D8F4550FC4}">
      <dsp:nvSpPr>
        <dsp:cNvPr id="0" name=""/>
        <dsp:cNvSpPr/>
      </dsp:nvSpPr>
      <dsp:spPr>
        <a:xfrm>
          <a:off x="363640" y="2160756"/>
          <a:ext cx="6612247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426" tIns="0" rIns="192426" bIns="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Used by most other Internet applications</a:t>
          </a:r>
          <a:endParaRPr lang="zh-CN" sz="2800" kern="1200" dirty="0"/>
        </a:p>
      </dsp:txBody>
      <dsp:txXfrm>
        <a:off x="401107" y="2198223"/>
        <a:ext cx="6537313" cy="692586"/>
      </dsp:txXfrm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4EB93B-1D67-4FB5-B24A-D86C9513CB91}">
      <dsp:nvSpPr>
        <dsp:cNvPr id="0" name=""/>
        <dsp:cNvSpPr/>
      </dsp:nvSpPr>
      <dsp:spPr>
        <a:xfrm>
          <a:off x="0" y="304899"/>
          <a:ext cx="6096000" cy="1645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395732" rIns="473117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It places the symbolic name to be translated in a DNS request message</a:t>
          </a:r>
          <a:endParaRPr lang="zh-CN" alt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It sends the request to a DNS server on UDP port 53</a:t>
          </a:r>
          <a:endParaRPr lang="zh-CN" altLang="en-US" sz="1900" kern="1200" dirty="0"/>
        </a:p>
      </dsp:txBody>
      <dsp:txXfrm>
        <a:off x="0" y="304899"/>
        <a:ext cx="6096000" cy="1645875"/>
      </dsp:txXfrm>
    </dsp:sp>
    <dsp:sp modelId="{215FCFD5-6531-4FA1-9801-3EB9CED44BEF}">
      <dsp:nvSpPr>
        <dsp:cNvPr id="0" name=""/>
        <dsp:cNvSpPr/>
      </dsp:nvSpPr>
      <dsp:spPr>
        <a:xfrm>
          <a:off x="304800" y="24459"/>
          <a:ext cx="426720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The DNS client</a:t>
          </a:r>
          <a:endParaRPr lang="zh-CN" altLang="en-US" sz="1900" kern="1200" dirty="0"/>
        </a:p>
      </dsp:txBody>
      <dsp:txXfrm>
        <a:off x="332180" y="51839"/>
        <a:ext cx="4212440" cy="506120"/>
      </dsp:txXfrm>
    </dsp:sp>
    <dsp:sp modelId="{70332B48-AACC-4137-AEEF-66A0DF5C0134}">
      <dsp:nvSpPr>
        <dsp:cNvPr id="0" name=""/>
        <dsp:cNvSpPr/>
      </dsp:nvSpPr>
      <dsp:spPr>
        <a:xfrm>
          <a:off x="0" y="2333814"/>
          <a:ext cx="6096000" cy="17057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395732" rIns="473117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It extracts the name from the request</a:t>
          </a:r>
          <a:endParaRPr lang="zh-CN" alt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It translates </a:t>
          </a:r>
          <a:r>
            <a:rPr lang="en-US" sz="1900" kern="1200" dirty="0" smtClean="0"/>
            <a:t>between the </a:t>
          </a:r>
          <a:r>
            <a:rPr lang="en-US" sz="1900" kern="1200" dirty="0" smtClean="0"/>
            <a:t>name </a:t>
          </a:r>
          <a:r>
            <a:rPr lang="en-US" sz="1900" kern="1200" dirty="0" smtClean="0"/>
            <a:t>and </a:t>
          </a:r>
          <a:r>
            <a:rPr lang="en-US" sz="1900" kern="1200" dirty="0" smtClean="0"/>
            <a:t>an equivalent IP address</a:t>
          </a:r>
          <a:endParaRPr lang="zh-CN" alt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It returns the resulting address to the DNS client</a:t>
          </a:r>
          <a:endParaRPr lang="zh-CN" altLang="en-US" sz="1900" kern="1200" dirty="0"/>
        </a:p>
      </dsp:txBody>
      <dsp:txXfrm>
        <a:off x="0" y="2333814"/>
        <a:ext cx="6096000" cy="1705725"/>
      </dsp:txXfrm>
    </dsp:sp>
    <dsp:sp modelId="{6A42E02D-20A5-49C9-AF4C-3380070A8C0A}">
      <dsp:nvSpPr>
        <dsp:cNvPr id="0" name=""/>
        <dsp:cNvSpPr/>
      </dsp:nvSpPr>
      <dsp:spPr>
        <a:xfrm>
          <a:off x="304800" y="2053375"/>
          <a:ext cx="426720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The DNS server</a:t>
          </a:r>
          <a:endParaRPr lang="zh-CN" altLang="en-US" sz="1900" kern="1200" dirty="0"/>
        </a:p>
      </dsp:txBody>
      <dsp:txXfrm>
        <a:off x="332180" y="2080755"/>
        <a:ext cx="4212440" cy="506120"/>
      </dsp:txXfrm>
    </dsp:sp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F99428-E597-4E41-8461-8B01DB9ACA4D}">
      <dsp:nvSpPr>
        <dsp:cNvPr id="0" name=""/>
        <dsp:cNvSpPr/>
      </dsp:nvSpPr>
      <dsp:spPr>
        <a:xfrm>
          <a:off x="0" y="263973"/>
          <a:ext cx="7200800" cy="125876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62" tIns="104140" rIns="558862" bIns="156464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200" kern="1200" dirty="0" smtClean="0"/>
            <a:t>DNS does not distinguish names in upper or lower case</a:t>
          </a:r>
          <a:endParaRPr lang="zh-CN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200" kern="1200" dirty="0" smtClean="0">
              <a:solidFill>
                <a:srgbClr val="FF0000"/>
              </a:solidFill>
            </a:rPr>
            <a:t>mordred</a:t>
          </a:r>
          <a:r>
            <a:rPr lang="en-US" altLang="zh-CN" sz="2200" kern="1200" dirty="0" smtClean="0"/>
            <a:t>.</a:t>
          </a:r>
          <a:r>
            <a:rPr lang="en-US" altLang="zh-CN" sz="2200" kern="1200" dirty="0" smtClean="0">
              <a:solidFill>
                <a:srgbClr val="00B050"/>
              </a:solidFill>
            </a:rPr>
            <a:t>cs.purdue.edu</a:t>
          </a:r>
          <a:endParaRPr lang="zh-CN" sz="2200" kern="1200" dirty="0">
            <a:solidFill>
              <a:srgbClr val="00B050"/>
            </a:solidFill>
          </a:endParaRPr>
        </a:p>
      </dsp:txBody>
      <dsp:txXfrm>
        <a:off x="0" y="263973"/>
        <a:ext cx="7200800" cy="1258769"/>
      </dsp:txXfrm>
    </dsp:sp>
    <dsp:sp modelId="{C5306877-2988-436D-8F21-A47114C958BF}">
      <dsp:nvSpPr>
        <dsp:cNvPr id="0" name=""/>
        <dsp:cNvSpPr/>
      </dsp:nvSpPr>
      <dsp:spPr>
        <a:xfrm>
          <a:off x="366455" y="68471"/>
          <a:ext cx="6834344" cy="2692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21" tIns="0" rIns="190521" bIns="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200" kern="1200" dirty="0" err="1" smtClean="0"/>
            <a:t>Name.domain</a:t>
          </a:r>
          <a:endParaRPr lang="zh-CN" sz="2200" kern="1200" dirty="0"/>
        </a:p>
      </dsp:txBody>
      <dsp:txXfrm>
        <a:off x="379598" y="81614"/>
        <a:ext cx="6808058" cy="242943"/>
      </dsp:txXfrm>
    </dsp:sp>
    <dsp:sp modelId="{1D0E5A27-D640-4341-9D34-FAB3D5B86D74}">
      <dsp:nvSpPr>
        <dsp:cNvPr id="0" name=""/>
        <dsp:cNvSpPr/>
      </dsp:nvSpPr>
      <dsp:spPr>
        <a:xfrm>
          <a:off x="0" y="1757080"/>
          <a:ext cx="7200800" cy="126679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62" tIns="104140" rIns="558862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The name of individual host</a:t>
          </a:r>
          <a:endParaRPr lang="zh-CN" altLang="en-US" sz="2200" kern="1200" dirty="0" smtClean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200" kern="1200" dirty="0" err="1" smtClean="0">
              <a:solidFill>
                <a:srgbClr val="FF0000"/>
              </a:solidFill>
            </a:rPr>
            <a:t>mordred</a:t>
          </a:r>
          <a:endParaRPr lang="zh-CN" altLang="en-US" sz="2200" kern="1200" dirty="0" smtClean="0">
            <a:solidFill>
              <a:srgbClr val="FF0000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200" kern="1200" dirty="0" smtClean="0">
              <a:solidFill>
                <a:srgbClr val="FF0000"/>
              </a:solidFill>
            </a:rPr>
            <a:t>www</a:t>
          </a:r>
          <a:endParaRPr lang="zh-CN" altLang="en-US" sz="2200" kern="1200" dirty="0" smtClean="0">
            <a:solidFill>
              <a:srgbClr val="FF0000"/>
            </a:solidFill>
          </a:endParaRPr>
        </a:p>
      </dsp:txBody>
      <dsp:txXfrm>
        <a:off x="0" y="1757080"/>
        <a:ext cx="7200800" cy="1266795"/>
      </dsp:txXfrm>
    </dsp:sp>
    <dsp:sp modelId="{6EEF85D1-C4E0-46E0-9914-0F654C2DF70A}">
      <dsp:nvSpPr>
        <dsp:cNvPr id="0" name=""/>
        <dsp:cNvSpPr/>
      </dsp:nvSpPr>
      <dsp:spPr>
        <a:xfrm>
          <a:off x="360040" y="1540808"/>
          <a:ext cx="5040560" cy="2899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21" tIns="0" rIns="190521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200" kern="1200" dirty="0" smtClean="0"/>
            <a:t>Name</a:t>
          </a:r>
          <a:endParaRPr lang="zh-CN" altLang="en-US" sz="2200" kern="1200" dirty="0" smtClean="0"/>
        </a:p>
      </dsp:txBody>
      <dsp:txXfrm>
        <a:off x="374197" y="1554965"/>
        <a:ext cx="5012246" cy="261685"/>
      </dsp:txXfrm>
    </dsp:sp>
    <dsp:sp modelId="{1F836763-336C-4615-837A-1E11811C6899}">
      <dsp:nvSpPr>
        <dsp:cNvPr id="0" name=""/>
        <dsp:cNvSpPr/>
      </dsp:nvSpPr>
      <dsp:spPr>
        <a:xfrm>
          <a:off x="0" y="3297433"/>
          <a:ext cx="7200800" cy="112241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62" tIns="104140" rIns="558862" bIns="156464" numCol="1" spcCol="1270" anchor="t" anchorCtr="0">
          <a:noAutofit/>
        </a:bodyPr>
        <a:lstStyle/>
        <a:p>
          <a:pPr marL="0" marR="0" lvl="1" indent="0" algn="l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Char char="••"/>
            <a:tabLst/>
            <a:defRPr/>
          </a:pPr>
          <a:r>
            <a:rPr lang="en-US" sz="2200" kern="1200" dirty="0" smtClean="0"/>
            <a:t>The group that owns the name</a:t>
          </a:r>
          <a:endParaRPr lang="zh-CN" sz="2200" kern="1200" dirty="0"/>
        </a:p>
        <a:p>
          <a:pPr marL="0" lvl="1" indent="0" algn="l" defTabSz="91440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•"/>
          </a:pPr>
          <a:r>
            <a:rPr lang="en-US" sz="2200" kern="1200" dirty="0" smtClean="0"/>
            <a:t>It is hierarchical</a:t>
          </a:r>
          <a:endParaRPr lang="zh-CN" sz="2200" kern="1200" dirty="0"/>
        </a:p>
        <a:p>
          <a:pPr marL="0" lvl="1" indent="0" algn="l" defTabSz="91440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•"/>
          </a:pPr>
          <a:r>
            <a:rPr lang="en-US" altLang="zh-CN" sz="2200" kern="1200" dirty="0" smtClean="0">
              <a:solidFill>
                <a:srgbClr val="00B050"/>
              </a:solidFill>
            </a:rPr>
            <a:t>cs.purdue.edu</a:t>
          </a:r>
          <a:endParaRPr lang="zh-CN" sz="2200" kern="1200" dirty="0"/>
        </a:p>
      </dsp:txBody>
      <dsp:txXfrm>
        <a:off x="0" y="3297433"/>
        <a:ext cx="7200800" cy="1122417"/>
      </dsp:txXfrm>
    </dsp:sp>
    <dsp:sp modelId="{35FD0CE8-1C9D-4735-8E55-94D8F4550FC4}">
      <dsp:nvSpPr>
        <dsp:cNvPr id="0" name=""/>
        <dsp:cNvSpPr/>
      </dsp:nvSpPr>
      <dsp:spPr>
        <a:xfrm>
          <a:off x="449362" y="3059756"/>
          <a:ext cx="5264764" cy="2607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21" tIns="0" rIns="190521" bIns="0" numCol="1" spcCol="1270" anchor="ctr" anchorCtr="0">
          <a:noAutofit/>
        </a:bodyPr>
        <a:lstStyle/>
        <a:p>
          <a:pPr marL="0" marR="0" lvl="0" indent="0" algn="l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CN" sz="2200" kern="1200" dirty="0" smtClean="0"/>
            <a:t>Domain is hierarchical</a:t>
          </a:r>
          <a:endParaRPr lang="zh-CN" sz="2200" kern="1200" dirty="0"/>
        </a:p>
      </dsp:txBody>
      <dsp:txXfrm>
        <a:off x="462091" y="3072485"/>
        <a:ext cx="5239306" cy="235291"/>
      </dsp:txXfrm>
    </dsp:sp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09DA62-9930-4EB6-A07A-79544A3B3CCB}">
      <dsp:nvSpPr>
        <dsp:cNvPr id="0" name=""/>
        <dsp:cNvSpPr/>
      </dsp:nvSpPr>
      <dsp:spPr>
        <a:xfrm>
          <a:off x="0" y="134873"/>
          <a:ext cx="4653025" cy="53189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127" tIns="208280" rIns="36112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000" kern="1200" dirty="0" smtClean="0"/>
            <a:t>“</a:t>
          </a:r>
          <a:r>
            <a:rPr lang="en-US" sz="2000" kern="1200" dirty="0" smtClean="0"/>
            <a:t>.</a:t>
          </a:r>
          <a:r>
            <a:rPr lang="zh-CN" sz="2000" kern="1200" dirty="0" smtClean="0"/>
            <a:t>”</a:t>
          </a:r>
          <a:endParaRPr lang="zh-CN" altLang="en-US" sz="2000" kern="1200" dirty="0"/>
        </a:p>
      </dsp:txBody>
      <dsp:txXfrm>
        <a:off x="0" y="134873"/>
        <a:ext cx="4653025" cy="531892"/>
      </dsp:txXfrm>
    </dsp:sp>
    <dsp:sp modelId="{B52E43C0-E91E-4CF3-91AA-1DAA23B72E60}">
      <dsp:nvSpPr>
        <dsp:cNvPr id="0" name=""/>
        <dsp:cNvSpPr/>
      </dsp:nvSpPr>
      <dsp:spPr>
        <a:xfrm>
          <a:off x="117044" y="7"/>
          <a:ext cx="2847177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111" tIns="0" rIns="123111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Root domain</a:t>
          </a:r>
          <a:endParaRPr lang="zh-CN" altLang="en-US" sz="2000" kern="1200" dirty="0"/>
        </a:p>
      </dsp:txBody>
      <dsp:txXfrm>
        <a:off x="131454" y="14417"/>
        <a:ext cx="2818357" cy="266380"/>
      </dsp:txXfrm>
    </dsp:sp>
    <dsp:sp modelId="{50ED0C96-D6AC-4D6B-94EE-A948241B842F}">
      <dsp:nvSpPr>
        <dsp:cNvPr id="0" name=""/>
        <dsp:cNvSpPr/>
      </dsp:nvSpPr>
      <dsp:spPr>
        <a:xfrm>
          <a:off x="0" y="886947"/>
          <a:ext cx="4653025" cy="913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127" tIns="208280" rIns="361127" bIns="14224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Controlled by Internet Corporation For Assigned Names(ICANN)</a:t>
          </a:r>
          <a:endParaRPr lang="zh-CN" altLang="en-US" sz="2000" kern="1200" dirty="0"/>
        </a:p>
      </dsp:txBody>
      <dsp:txXfrm>
        <a:off x="0" y="886947"/>
        <a:ext cx="4653025" cy="913500"/>
      </dsp:txXfrm>
    </dsp:sp>
    <dsp:sp modelId="{E6B33192-4AA6-4693-9F57-2242E38871D3}">
      <dsp:nvSpPr>
        <dsp:cNvPr id="0" name=""/>
        <dsp:cNvSpPr/>
      </dsp:nvSpPr>
      <dsp:spPr>
        <a:xfrm>
          <a:off x="103376" y="739536"/>
          <a:ext cx="2941666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111" tIns="0" rIns="123111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Top-Level Domains(TLDs)</a:t>
          </a:r>
          <a:endParaRPr lang="zh-CN" altLang="en-US" sz="2000" kern="1200" dirty="0"/>
        </a:p>
      </dsp:txBody>
      <dsp:txXfrm>
        <a:off x="117786" y="753946"/>
        <a:ext cx="2912846" cy="266380"/>
      </dsp:txXfrm>
    </dsp:sp>
    <dsp:sp modelId="{67248A1F-D55B-4133-9394-C0DAC289D2CB}">
      <dsp:nvSpPr>
        <dsp:cNvPr id="0" name=""/>
        <dsp:cNvSpPr/>
      </dsp:nvSpPr>
      <dsp:spPr>
        <a:xfrm>
          <a:off x="0" y="2002047"/>
          <a:ext cx="4653025" cy="913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127" tIns="208280" rIns="36112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Any organization can apply for them under one of TLDs</a:t>
          </a:r>
          <a:endParaRPr lang="zh-CN" altLang="en-US" sz="2000" kern="1200" dirty="0"/>
        </a:p>
      </dsp:txBody>
      <dsp:txXfrm>
        <a:off x="0" y="2002047"/>
        <a:ext cx="4653025" cy="913500"/>
      </dsp:txXfrm>
    </dsp:sp>
    <dsp:sp modelId="{FDE3D0E4-E399-46D3-8C2F-E855D0B9DBF3}">
      <dsp:nvSpPr>
        <dsp:cNvPr id="0" name=""/>
        <dsp:cNvSpPr/>
      </dsp:nvSpPr>
      <dsp:spPr>
        <a:xfrm>
          <a:off x="70853" y="1824865"/>
          <a:ext cx="2939581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111" tIns="0" rIns="123111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Autonomy Domains</a:t>
          </a:r>
          <a:endParaRPr lang="zh-CN" altLang="en-US" sz="2000" kern="1200" dirty="0"/>
        </a:p>
      </dsp:txBody>
      <dsp:txXfrm>
        <a:off x="85263" y="1839275"/>
        <a:ext cx="2910761" cy="266380"/>
      </dsp:txXfrm>
    </dsp:sp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311616-7176-4595-9EF7-5FAC4703AD01}">
      <dsp:nvSpPr>
        <dsp:cNvPr id="0" name=""/>
        <dsp:cNvSpPr/>
      </dsp:nvSpPr>
      <dsp:spPr>
        <a:xfrm>
          <a:off x="0" y="845736"/>
          <a:ext cx="3499828" cy="1666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626" tIns="479044" rIns="271626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The generic TLDS</a:t>
          </a:r>
          <a:endParaRPr lang="zh-CN" alt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The specific groups or government agencies</a:t>
          </a:r>
          <a:endParaRPr lang="zh-CN" altLang="en-US" sz="2300" kern="1200" dirty="0"/>
        </a:p>
      </dsp:txBody>
      <dsp:txXfrm>
        <a:off x="0" y="845736"/>
        <a:ext cx="3499828" cy="1666350"/>
      </dsp:txXfrm>
    </dsp:sp>
    <dsp:sp modelId="{6B83E44B-65C9-4B32-9649-060E60B8B722}">
      <dsp:nvSpPr>
        <dsp:cNvPr id="0" name=""/>
        <dsp:cNvSpPr/>
      </dsp:nvSpPr>
      <dsp:spPr>
        <a:xfrm>
          <a:off x="0" y="119556"/>
          <a:ext cx="2449879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600" tIns="0" rIns="92600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The Types of TLDs</a:t>
          </a:r>
          <a:endParaRPr lang="zh-CN" altLang="en-US" sz="2300" kern="1200" dirty="0"/>
        </a:p>
      </dsp:txBody>
      <dsp:txXfrm>
        <a:off x="33144" y="152700"/>
        <a:ext cx="2383591" cy="612672"/>
      </dsp:txXfrm>
    </dsp:sp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3D96F8-510F-4D4B-9BAD-A34C65A3CC7D}">
      <dsp:nvSpPr>
        <dsp:cNvPr id="0" name=""/>
        <dsp:cNvSpPr/>
      </dsp:nvSpPr>
      <dsp:spPr>
        <a:xfrm>
          <a:off x="0" y="390582"/>
          <a:ext cx="6984778" cy="1675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2096" tIns="395732" rIns="542096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Any organization can apply for it under one of TLDs</a:t>
          </a:r>
          <a:endParaRPr lang="zh-CN" alt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Once the request is approved</a:t>
          </a:r>
          <a:r>
            <a:rPr lang="zh-CN" sz="1900" kern="1200" dirty="0" smtClean="0"/>
            <a:t>，</a:t>
          </a:r>
          <a:r>
            <a:rPr lang="en-US" sz="1900" kern="1200" dirty="0" smtClean="0"/>
            <a:t>The organization can choose how many additional levels to add and the meaning of each</a:t>
          </a:r>
          <a:endParaRPr lang="zh-CN" altLang="en-US" sz="1900" kern="1200" dirty="0"/>
        </a:p>
      </dsp:txBody>
      <dsp:txXfrm>
        <a:off x="0" y="390582"/>
        <a:ext cx="6984778" cy="1675800"/>
      </dsp:txXfrm>
    </dsp:sp>
    <dsp:sp modelId="{DAC5A8EB-4C9A-454A-8F4C-01B8F83EE82F}">
      <dsp:nvSpPr>
        <dsp:cNvPr id="0" name=""/>
        <dsp:cNvSpPr/>
      </dsp:nvSpPr>
      <dsp:spPr>
        <a:xfrm>
          <a:off x="349238" y="110142"/>
          <a:ext cx="4889344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806" tIns="0" rIns="184806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An unused domain</a:t>
          </a:r>
          <a:endParaRPr lang="zh-CN" altLang="en-US" sz="1900" kern="1200" dirty="0"/>
        </a:p>
      </dsp:txBody>
      <dsp:txXfrm>
        <a:off x="376618" y="137522"/>
        <a:ext cx="4834584" cy="506120"/>
      </dsp:txXfrm>
    </dsp:sp>
    <dsp:sp modelId="{F70337E9-1CDD-4D74-83EE-9F29883FD64F}">
      <dsp:nvSpPr>
        <dsp:cNvPr id="0" name=""/>
        <dsp:cNvSpPr/>
      </dsp:nvSpPr>
      <dsp:spPr>
        <a:xfrm>
          <a:off x="0" y="2449423"/>
          <a:ext cx="6984778" cy="2094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2096" tIns="395732" rIns="542096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Domain name should reflect the service the computer provided</a:t>
          </a:r>
          <a:endParaRPr lang="zh-CN" alt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900" kern="1200" dirty="0" smtClean="0">
              <a:solidFill>
                <a:srgbClr val="FF0000"/>
              </a:solidFill>
              <a:latin typeface="Kristen ITC" pitchFamily="66" charset="0"/>
            </a:rPr>
            <a:t>web</a:t>
          </a:r>
          <a:r>
            <a:rPr lang="en-US" altLang="zh-CN" sz="1900" kern="1200" dirty="0" smtClean="0"/>
            <a:t>.</a:t>
          </a:r>
          <a:r>
            <a:rPr lang="en-US" altLang="zh-CN" sz="1900" kern="1200" dirty="0" smtClean="0">
              <a:solidFill>
                <a:schemeClr val="hlink"/>
              </a:solidFill>
            </a:rPr>
            <a:t>foobar</a:t>
          </a:r>
          <a:r>
            <a:rPr lang="en-US" altLang="zh-CN" sz="1900" kern="1200" dirty="0" smtClean="0"/>
            <a:t>.com</a:t>
          </a:r>
          <a:endParaRPr lang="zh-CN" alt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900" kern="1200" smtClean="0">
              <a:solidFill>
                <a:srgbClr val="FF0000"/>
              </a:solidFill>
              <a:latin typeface="Kristen ITC" pitchFamily="66" charset="0"/>
            </a:rPr>
            <a:t>database</a:t>
          </a:r>
          <a:r>
            <a:rPr lang="en-US" altLang="zh-CN" sz="1900" kern="1200" smtClean="0"/>
            <a:t>.</a:t>
          </a:r>
          <a:r>
            <a:rPr lang="en-US" altLang="zh-CN" sz="1900" kern="1200" smtClean="0">
              <a:solidFill>
                <a:schemeClr val="hlink"/>
              </a:solidFill>
            </a:rPr>
            <a:t>candy</a:t>
          </a:r>
          <a:r>
            <a:rPr lang="en-US" altLang="zh-CN" sz="1900" kern="1200" smtClean="0"/>
            <a:t>.</a:t>
          </a:r>
          <a:r>
            <a:rPr lang="en-US" altLang="zh-CN" sz="1900" kern="1200" smtClean="0">
              <a:solidFill>
                <a:schemeClr val="hlink"/>
              </a:solidFill>
            </a:rPr>
            <a:t>foobar</a:t>
          </a:r>
          <a:r>
            <a:rPr lang="en-US" altLang="zh-CN" sz="1900" kern="1200" smtClean="0"/>
            <a:t>.com</a:t>
          </a:r>
          <a:endParaRPr lang="en-US" altLang="zh-CN" sz="1900" kern="1200" dirty="0" smtClean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900" kern="1200" smtClean="0">
              <a:solidFill>
                <a:srgbClr val="FF0000"/>
              </a:solidFill>
              <a:latin typeface="Kristen ITC" pitchFamily="66" charset="0"/>
            </a:rPr>
            <a:t>www</a:t>
          </a:r>
          <a:r>
            <a:rPr lang="en-US" altLang="zh-CN" sz="1900" kern="1200" smtClean="0"/>
            <a:t>.</a:t>
          </a:r>
          <a:r>
            <a:rPr lang="en-US" altLang="zh-CN" sz="1900" kern="1200" smtClean="0">
              <a:solidFill>
                <a:schemeClr val="hlink"/>
              </a:solidFill>
            </a:rPr>
            <a:t>foobar.</a:t>
          </a:r>
          <a:r>
            <a:rPr lang="en-US" altLang="zh-CN" sz="1900" kern="1200" smtClean="0"/>
            <a:t>com</a:t>
          </a:r>
          <a:endParaRPr lang="en-US" altLang="zh-CN" sz="1900" kern="1200" dirty="0" smtClean="0"/>
        </a:p>
      </dsp:txBody>
      <dsp:txXfrm>
        <a:off x="0" y="2449423"/>
        <a:ext cx="6984778" cy="2094750"/>
      </dsp:txXfrm>
    </dsp:sp>
    <dsp:sp modelId="{08183F51-CC7B-4694-9246-F485D925B352}">
      <dsp:nvSpPr>
        <dsp:cNvPr id="0" name=""/>
        <dsp:cNvSpPr/>
      </dsp:nvSpPr>
      <dsp:spPr>
        <a:xfrm>
          <a:off x="349238" y="2168983"/>
          <a:ext cx="4889344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806" tIns="0" rIns="184806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900" kern="1200" dirty="0" smtClean="0">
              <a:solidFill>
                <a:schemeClr val="hlink"/>
              </a:solidFill>
            </a:rPr>
            <a:t>Once foobar</a:t>
          </a:r>
          <a:r>
            <a:rPr lang="en-US" altLang="zh-CN" sz="1900" kern="1200" dirty="0" smtClean="0">
              <a:solidFill>
                <a:schemeClr val="accent5"/>
              </a:solidFill>
              <a:latin typeface="Kristen ITC" pitchFamily="66" charset="0"/>
            </a:rPr>
            <a:t>.</a:t>
          </a:r>
          <a:r>
            <a:rPr lang="en-US" altLang="zh-CN" sz="1900" kern="1200" dirty="0" smtClean="0"/>
            <a:t>com that had been assigned</a:t>
          </a:r>
          <a:endParaRPr lang="zh-CN" altLang="en-US" sz="1900" kern="1200" dirty="0"/>
        </a:p>
      </dsp:txBody>
      <dsp:txXfrm>
        <a:off x="376618" y="2196363"/>
        <a:ext cx="4834584" cy="506120"/>
      </dsp:txXfrm>
    </dsp:sp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F99428-E597-4E41-8461-8B01DB9ACA4D}">
      <dsp:nvSpPr>
        <dsp:cNvPr id="0" name=""/>
        <dsp:cNvSpPr/>
      </dsp:nvSpPr>
      <dsp:spPr>
        <a:xfrm>
          <a:off x="0" y="402954"/>
          <a:ext cx="8280920" cy="12159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2691" tIns="208280" rIns="642691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It will be operated by each organization </a:t>
          </a: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It can assign names to hosts or to change those names without informing a central authority</a:t>
          </a:r>
          <a:endParaRPr lang="zh-CN" altLang="en-US" sz="2400" kern="1200" dirty="0"/>
        </a:p>
      </dsp:txBody>
      <dsp:txXfrm>
        <a:off x="0" y="402954"/>
        <a:ext cx="8280920" cy="1215942"/>
      </dsp:txXfrm>
    </dsp:sp>
    <dsp:sp modelId="{C5306877-2988-436D-8F21-A47114C958BF}">
      <dsp:nvSpPr>
        <dsp:cNvPr id="0" name=""/>
        <dsp:cNvSpPr/>
      </dsp:nvSpPr>
      <dsp:spPr>
        <a:xfrm>
          <a:off x="414046" y="14334"/>
          <a:ext cx="7524797" cy="5360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099" tIns="0" rIns="219099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Autonomy</a:t>
          </a:r>
          <a:endParaRPr lang="zh-CN" sz="2400" kern="1200" dirty="0"/>
        </a:p>
      </dsp:txBody>
      <dsp:txXfrm>
        <a:off x="440215" y="40503"/>
        <a:ext cx="7472459" cy="483737"/>
      </dsp:txXfrm>
    </dsp:sp>
    <dsp:sp modelId="{1F836763-336C-4615-837A-1E11811C6899}">
      <dsp:nvSpPr>
        <dsp:cNvPr id="0" name=""/>
        <dsp:cNvSpPr/>
      </dsp:nvSpPr>
      <dsp:spPr>
        <a:xfrm>
          <a:off x="0" y="1950197"/>
          <a:ext cx="8280920" cy="129092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2691" tIns="208280" rIns="642691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It must be provided to translate </a:t>
          </a:r>
          <a:r>
            <a:rPr lang="en-US" altLang="zh-CN" sz="2400" kern="1200" dirty="0" smtClean="0"/>
            <a:t>between </a:t>
          </a:r>
          <a:r>
            <a:rPr lang="en-US" sz="2400" kern="1200" dirty="0" smtClean="0"/>
            <a:t>its </a:t>
          </a:r>
          <a:r>
            <a:rPr lang="en-US" sz="2400" kern="1200" dirty="0" smtClean="0"/>
            <a:t>host names </a:t>
          </a:r>
          <a:r>
            <a:rPr lang="en-US" sz="2400" kern="1200" smtClean="0"/>
            <a:t>and the equivalent </a:t>
          </a:r>
          <a:r>
            <a:rPr lang="en-US" sz="2400" kern="1200" dirty="0" smtClean="0"/>
            <a:t>IP addresses</a:t>
          </a: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The multiple physical copies of the server exists</a:t>
          </a:r>
          <a:endParaRPr lang="zh-CN" altLang="en-US" sz="2400" kern="1200" dirty="0"/>
        </a:p>
      </dsp:txBody>
      <dsp:txXfrm>
        <a:off x="0" y="1950197"/>
        <a:ext cx="8280920" cy="1290927"/>
      </dsp:txXfrm>
    </dsp:sp>
    <dsp:sp modelId="{35FD0CE8-1C9D-4735-8E55-94D8F4550FC4}">
      <dsp:nvSpPr>
        <dsp:cNvPr id="0" name=""/>
        <dsp:cNvSpPr/>
      </dsp:nvSpPr>
      <dsp:spPr>
        <a:xfrm>
          <a:off x="411215" y="1672844"/>
          <a:ext cx="7866735" cy="42480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099" tIns="0" rIns="219099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Compulsory DNS Service</a:t>
          </a:r>
          <a:endParaRPr lang="zh-CN" sz="2400" kern="1200" dirty="0"/>
        </a:p>
      </dsp:txBody>
      <dsp:txXfrm>
        <a:off x="431952" y="1693581"/>
        <a:ext cx="7825261" cy="383334"/>
      </dsp:txXfrm>
    </dsp:sp>
    <dsp:sp modelId="{A139A2B1-C37D-42F1-B19B-5D12B3D1FD1B}">
      <dsp:nvSpPr>
        <dsp:cNvPr id="0" name=""/>
        <dsp:cNvSpPr/>
      </dsp:nvSpPr>
      <dsp:spPr>
        <a:xfrm>
          <a:off x="0" y="3442527"/>
          <a:ext cx="8280920" cy="71960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2691" tIns="208280" rIns="642691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smtClean="0"/>
            <a:t>It  </a:t>
          </a:r>
          <a:r>
            <a:rPr lang="en-US" sz="2400" kern="1200" dirty="0" smtClean="0"/>
            <a:t>links to other </a:t>
          </a:r>
          <a:r>
            <a:rPr lang="en-US" sz="2400" kern="1200" smtClean="0"/>
            <a:t>DNS server</a:t>
          </a:r>
          <a:endParaRPr lang="zh-CN" altLang="en-US" sz="2400" kern="1200" dirty="0"/>
        </a:p>
      </dsp:txBody>
      <dsp:txXfrm>
        <a:off x="0" y="3442527"/>
        <a:ext cx="8280920" cy="719601"/>
      </dsp:txXfrm>
    </dsp:sp>
    <dsp:sp modelId="{1FA8D217-7E0E-4B45-B96D-6917A220427B}">
      <dsp:nvSpPr>
        <dsp:cNvPr id="0" name=""/>
        <dsp:cNvSpPr/>
      </dsp:nvSpPr>
      <dsp:spPr>
        <a:xfrm>
          <a:off x="414046" y="3295071"/>
          <a:ext cx="5796644" cy="2949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099" tIns="0" rIns="219099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 part of whole DNS Hierarchy</a:t>
          </a:r>
          <a:endParaRPr lang="zh-CN" altLang="en-US" sz="2400" kern="1200" dirty="0"/>
        </a:p>
      </dsp:txBody>
      <dsp:txXfrm>
        <a:off x="428442" y="3309467"/>
        <a:ext cx="5767852" cy="26611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EFB4AB-0188-44B4-84DB-52423E7340D0}">
      <dsp:nvSpPr>
        <dsp:cNvPr id="0" name=""/>
        <dsp:cNvSpPr/>
      </dsp:nvSpPr>
      <dsp:spPr>
        <a:xfrm>
          <a:off x="0" y="360669"/>
          <a:ext cx="6096000" cy="352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666496" rIns="47311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It is invoked directly by a user and executes only for one session</a:t>
          </a:r>
          <a:endParaRPr lang="zh-CN" sz="2000" kern="1200" dirty="0">
            <a:solidFill>
              <a:srgbClr val="FF0000"/>
            </a:solidFill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It </a:t>
          </a:r>
          <a:r>
            <a:rPr lang="en-US" sz="2000" kern="1200" dirty="0" smtClean="0">
              <a:solidFill>
                <a:srgbClr val="FF0000"/>
              </a:solidFill>
            </a:rPr>
            <a:t>runs</a:t>
          </a:r>
          <a:r>
            <a:rPr lang="en-US" sz="2000" kern="1200" dirty="0" smtClean="0"/>
            <a:t> locally on a user’s </a:t>
          </a:r>
          <a:r>
            <a:rPr lang="en-US" sz="2000" kern="1200" dirty="0" smtClean="0">
              <a:solidFill>
                <a:srgbClr val="FF0000"/>
              </a:solidFill>
            </a:rPr>
            <a:t>personal computer </a:t>
          </a:r>
          <a:r>
            <a:rPr lang="en-US" sz="2000" kern="1200" dirty="0" smtClean="0"/>
            <a:t>or </a:t>
          </a:r>
          <a:r>
            <a:rPr lang="en-US" sz="2000" kern="1200" dirty="0" smtClean="0">
              <a:solidFill>
                <a:srgbClr val="FF0000"/>
              </a:solidFill>
            </a:rPr>
            <a:t>device </a:t>
          </a:r>
          <a:endParaRPr lang="zh-CN" sz="2000" kern="1200" dirty="0">
            <a:solidFill>
              <a:srgbClr val="FF0000"/>
            </a:solidFill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lt</a:t>
          </a:r>
          <a:r>
            <a:rPr lang="en-US" sz="2000" kern="1200" dirty="0" smtClean="0"/>
            <a:t> </a:t>
          </a:r>
          <a:r>
            <a:rPr lang="en-US" sz="2000" kern="1200" dirty="0" smtClean="0">
              <a:solidFill>
                <a:srgbClr val="FF0000"/>
              </a:solidFill>
            </a:rPr>
            <a:t>actively initiates </a:t>
          </a:r>
          <a:r>
            <a:rPr lang="en-US" sz="2000" kern="1200" dirty="0" smtClean="0"/>
            <a:t>contact with a server</a:t>
          </a:r>
          <a:endParaRPr lang="zh-CN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lt</a:t>
          </a:r>
          <a:r>
            <a:rPr lang="en-US" sz="2000" kern="1200" dirty="0" smtClean="0"/>
            <a:t> can access </a:t>
          </a:r>
          <a:r>
            <a:rPr lang="en-US" sz="2000" kern="1200" dirty="0" smtClean="0">
              <a:solidFill>
                <a:schemeClr val="tx1"/>
              </a:solidFill>
            </a:rPr>
            <a:t>multiple services </a:t>
          </a:r>
          <a:r>
            <a:rPr lang="en-US" sz="2000" kern="1200" dirty="0" smtClean="0"/>
            <a:t>as need</a:t>
          </a:r>
          <a:r>
            <a:rPr lang="zh-CN" sz="2000" kern="1200" dirty="0" smtClean="0"/>
            <a:t>，</a:t>
          </a:r>
          <a:r>
            <a:rPr lang="en-US" sz="2000" kern="1200" dirty="0" smtClean="0"/>
            <a:t>but actively contacts </a:t>
          </a:r>
          <a:r>
            <a:rPr lang="en-US" sz="2000" kern="1200" dirty="0" smtClean="0">
              <a:solidFill>
                <a:srgbClr val="FF0000"/>
              </a:solidFill>
            </a:rPr>
            <a:t>one remote </a:t>
          </a:r>
          <a:r>
            <a:rPr lang="en-US" sz="2000" kern="1200" dirty="0" smtClean="0"/>
            <a:t>server </a:t>
          </a:r>
          <a:r>
            <a:rPr lang="en-US" sz="2000" kern="1200" dirty="0" smtClean="0">
              <a:solidFill>
                <a:srgbClr val="FF0000"/>
              </a:solidFill>
            </a:rPr>
            <a:t>at a time</a:t>
          </a:r>
          <a:endParaRPr lang="zh-CN" sz="2000" kern="1200" dirty="0">
            <a:solidFill>
              <a:srgbClr val="FF0000"/>
            </a:solidFill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lt</a:t>
          </a:r>
          <a:r>
            <a:rPr lang="en-US" sz="2000" kern="1200" dirty="0" smtClean="0"/>
            <a:t> </a:t>
          </a:r>
          <a:r>
            <a:rPr lang="en-US" sz="2000" kern="1200" dirty="0" smtClean="0">
              <a:solidFill>
                <a:srgbClr val="FF0000"/>
              </a:solidFill>
            </a:rPr>
            <a:t>does not require special</a:t>
          </a:r>
          <a:r>
            <a:rPr lang="en-US" sz="2000" kern="1200" dirty="0" smtClean="0"/>
            <a:t> </a:t>
          </a:r>
          <a:r>
            <a:rPr lang="en-US" sz="2000" kern="1200" dirty="0" smtClean="0">
              <a:solidFill>
                <a:srgbClr val="FF0000"/>
              </a:solidFill>
            </a:rPr>
            <a:t>hardware</a:t>
          </a:r>
          <a:r>
            <a:rPr lang="en-US" sz="2000" kern="1200" dirty="0" smtClean="0"/>
            <a:t> or a sophisticated </a:t>
          </a:r>
          <a:r>
            <a:rPr lang="en-US" sz="2000" kern="1200" dirty="0" smtClean="0">
              <a:solidFill>
                <a:srgbClr val="FF0000"/>
              </a:solidFill>
            </a:rPr>
            <a:t>OS </a:t>
          </a:r>
          <a:endParaRPr lang="zh-CN" sz="2000" kern="1200" dirty="0">
            <a:solidFill>
              <a:srgbClr val="FF0000"/>
            </a:solidFill>
          </a:endParaRPr>
        </a:p>
      </dsp:txBody>
      <dsp:txXfrm>
        <a:off x="0" y="360669"/>
        <a:ext cx="6096000" cy="3528000"/>
      </dsp:txXfrm>
    </dsp:sp>
    <dsp:sp modelId="{CD299254-ACC8-4E6B-BFC8-8E859933ADF5}">
      <dsp:nvSpPr>
        <dsp:cNvPr id="0" name=""/>
        <dsp:cNvSpPr/>
      </dsp:nvSpPr>
      <dsp:spPr>
        <a:xfrm>
          <a:off x="304800" y="31839"/>
          <a:ext cx="5275326" cy="944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An arbitrary application program becomes a client temporarily when remote access is need</a:t>
          </a:r>
          <a:endParaRPr lang="zh-CN" altLang="en-US" sz="2000" kern="1200" dirty="0"/>
        </a:p>
      </dsp:txBody>
      <dsp:txXfrm>
        <a:off x="350914" y="77953"/>
        <a:ext cx="5183098" cy="852412"/>
      </dsp:txXfrm>
    </dsp:sp>
  </dsp:spTree>
</dsp:drawing>
</file>

<file path=ppt/diagrams/drawing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F99428-E597-4E41-8461-8B01DB9ACA4D}">
      <dsp:nvSpPr>
        <dsp:cNvPr id="0" name=""/>
        <dsp:cNvSpPr/>
      </dsp:nvSpPr>
      <dsp:spPr>
        <a:xfrm>
          <a:off x="0" y="781229"/>
          <a:ext cx="741682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306877-2988-436D-8F21-A47114C958BF}">
      <dsp:nvSpPr>
        <dsp:cNvPr id="0" name=""/>
        <dsp:cNvSpPr/>
      </dsp:nvSpPr>
      <dsp:spPr>
        <a:xfrm>
          <a:off x="370841" y="42129"/>
          <a:ext cx="6739601" cy="10195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237" tIns="0" rIns="196237" bIns="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The translation of a domain name into an equivalent IP address</a:t>
          </a:r>
          <a:endParaRPr lang="zh-CN" sz="2800" kern="1200" dirty="0"/>
        </a:p>
      </dsp:txBody>
      <dsp:txXfrm>
        <a:off x="420611" y="91899"/>
        <a:ext cx="6640061" cy="919999"/>
      </dsp:txXfrm>
    </dsp:sp>
    <dsp:sp modelId="{015C060D-F4A4-4507-8442-384055370980}">
      <dsp:nvSpPr>
        <dsp:cNvPr id="0" name=""/>
        <dsp:cNvSpPr/>
      </dsp:nvSpPr>
      <dsp:spPr>
        <a:xfrm>
          <a:off x="0" y="1643069"/>
          <a:ext cx="7416824" cy="191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5628" tIns="395732" rIns="575628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A software performs the translation</a:t>
          </a:r>
          <a:endParaRPr lang="zh-CN" alt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DNS Client</a:t>
          </a:r>
          <a:endParaRPr lang="en-US" altLang="zh-CN" sz="2800" kern="1200" dirty="0" smtClean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Function </a:t>
          </a:r>
          <a:r>
            <a:rPr lang="en-US" sz="2800" kern="1200" dirty="0" err="1" smtClean="0"/>
            <a:t>gethostbyname</a:t>
          </a:r>
          <a:r>
            <a:rPr lang="en-US" sz="2800" kern="1200" dirty="0" smtClean="0"/>
            <a:t>()</a:t>
          </a:r>
          <a:endParaRPr lang="en-US" altLang="zh-CN" sz="2800" kern="1200" dirty="0" smtClean="0"/>
        </a:p>
      </dsp:txBody>
      <dsp:txXfrm>
        <a:off x="0" y="1643069"/>
        <a:ext cx="7416824" cy="1915200"/>
      </dsp:txXfrm>
    </dsp:sp>
    <dsp:sp modelId="{33C52CD1-42BF-427A-A591-F2ADFD0C0A57}">
      <dsp:nvSpPr>
        <dsp:cNvPr id="0" name=""/>
        <dsp:cNvSpPr/>
      </dsp:nvSpPr>
      <dsp:spPr>
        <a:xfrm>
          <a:off x="370841" y="1362629"/>
          <a:ext cx="5191776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237" tIns="0" rIns="196237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dirty="0" smtClean="0"/>
            <a:t>Name Resolver</a:t>
          </a:r>
          <a:endParaRPr lang="zh-CN" altLang="en-US" sz="2800" b="0" kern="1200" dirty="0"/>
        </a:p>
      </dsp:txBody>
      <dsp:txXfrm>
        <a:off x="398221" y="1390009"/>
        <a:ext cx="5137016" cy="506120"/>
      </dsp:txXfrm>
    </dsp:sp>
  </dsp:spTree>
</dsp:drawing>
</file>

<file path=ppt/diagrams/drawing7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F99428-E597-4E41-8461-8B01DB9ACA4D}">
      <dsp:nvSpPr>
        <dsp:cNvPr id="0" name=""/>
        <dsp:cNvSpPr/>
      </dsp:nvSpPr>
      <dsp:spPr>
        <a:xfrm>
          <a:off x="0" y="245773"/>
          <a:ext cx="6264697" cy="718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210" tIns="124968" rIns="486210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smtClean="0"/>
            <a:t>It is configured with the IP address</a:t>
          </a:r>
          <a:endParaRPr lang="en-US" altLang="zh-CN" sz="2800" kern="1200" dirty="0" smtClean="0"/>
        </a:p>
      </dsp:txBody>
      <dsp:txXfrm>
        <a:off x="0" y="245773"/>
        <a:ext cx="6264697" cy="718200"/>
      </dsp:txXfrm>
    </dsp:sp>
    <dsp:sp modelId="{C5306877-2988-436D-8F21-A47114C958BF}">
      <dsp:nvSpPr>
        <dsp:cNvPr id="0" name=""/>
        <dsp:cNvSpPr/>
      </dsp:nvSpPr>
      <dsp:spPr>
        <a:xfrm>
          <a:off x="312928" y="12373"/>
          <a:ext cx="5687114" cy="3219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53" tIns="0" rIns="165753" bIns="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The local DNS Server</a:t>
          </a:r>
          <a:endParaRPr lang="zh-CN" sz="2800" kern="1200" dirty="0"/>
        </a:p>
      </dsp:txBody>
      <dsp:txXfrm>
        <a:off x="328645" y="28090"/>
        <a:ext cx="5655680" cy="290525"/>
      </dsp:txXfrm>
    </dsp:sp>
  </dsp:spTree>
</dsp:drawing>
</file>

<file path=ppt/diagrams/drawing7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F99428-E597-4E41-8461-8B01DB9ACA4D}">
      <dsp:nvSpPr>
        <dsp:cNvPr id="0" name=""/>
        <dsp:cNvSpPr/>
      </dsp:nvSpPr>
      <dsp:spPr>
        <a:xfrm>
          <a:off x="0" y="270513"/>
          <a:ext cx="7272808" cy="190368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4451" tIns="104140" rIns="564451" bIns="199136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It  is used to store answers </a:t>
          </a:r>
          <a:r>
            <a:rPr lang="en-US" altLang="zh-CN" sz="2800" kern="1200" dirty="0" smtClean="0"/>
            <a:t>from other name server</a:t>
          </a:r>
          <a:endParaRPr lang="zh-CN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The </a:t>
          </a:r>
          <a:r>
            <a:rPr lang="en-US" altLang="zh-CN" sz="2800" kern="1200" dirty="0" smtClean="0"/>
            <a:t>cache timeout is </a:t>
          </a:r>
          <a:r>
            <a:rPr lang="en-US" sz="2800" kern="1200" dirty="0" smtClean="0"/>
            <a:t>specif</a:t>
          </a:r>
          <a:r>
            <a:rPr lang="en-US" altLang="zh-CN" sz="2800" kern="1200" dirty="0" smtClean="0"/>
            <a:t>ied</a:t>
          </a:r>
          <a:r>
            <a:rPr lang="en-US" sz="2800" kern="1200" dirty="0" smtClean="0"/>
            <a:t>  for each item</a:t>
          </a:r>
          <a:endParaRPr lang="zh-CN" altLang="en-US" sz="2800" kern="1200" dirty="0"/>
        </a:p>
      </dsp:txBody>
      <dsp:txXfrm>
        <a:off x="0" y="270513"/>
        <a:ext cx="7272808" cy="1903681"/>
      </dsp:txXfrm>
    </dsp:sp>
    <dsp:sp modelId="{C5306877-2988-436D-8F21-A47114C958BF}">
      <dsp:nvSpPr>
        <dsp:cNvPr id="0" name=""/>
        <dsp:cNvSpPr/>
      </dsp:nvSpPr>
      <dsp:spPr>
        <a:xfrm>
          <a:off x="363285" y="50794"/>
          <a:ext cx="6602281" cy="2934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426" tIns="0" rIns="192426" bIns="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Caching in The local DNS server</a:t>
          </a:r>
          <a:endParaRPr lang="zh-CN" sz="2800" kern="1200" dirty="0"/>
        </a:p>
      </dsp:txBody>
      <dsp:txXfrm>
        <a:off x="377610" y="65119"/>
        <a:ext cx="6573631" cy="264797"/>
      </dsp:txXfrm>
    </dsp:sp>
    <dsp:sp modelId="{015C060D-F4A4-4507-8442-384055370980}">
      <dsp:nvSpPr>
        <dsp:cNvPr id="0" name=""/>
        <dsp:cNvSpPr/>
      </dsp:nvSpPr>
      <dsp:spPr>
        <a:xfrm>
          <a:off x="0" y="2434821"/>
          <a:ext cx="7272808" cy="111478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4451" tIns="104140" rIns="564451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It  is used to store answers </a:t>
          </a:r>
          <a:r>
            <a:rPr lang="en-US" altLang="zh-CN" sz="2800" kern="1200" dirty="0" smtClean="0"/>
            <a:t>from the local name server</a:t>
          </a:r>
          <a:endParaRPr lang="zh-CN" altLang="en-US" sz="2800" kern="1200" dirty="0"/>
        </a:p>
      </dsp:txBody>
      <dsp:txXfrm>
        <a:off x="0" y="2434821"/>
        <a:ext cx="7272808" cy="1114783"/>
      </dsp:txXfrm>
    </dsp:sp>
    <dsp:sp modelId="{33C52CD1-42BF-427A-A591-F2ADFD0C0A57}">
      <dsp:nvSpPr>
        <dsp:cNvPr id="0" name=""/>
        <dsp:cNvSpPr/>
      </dsp:nvSpPr>
      <dsp:spPr>
        <a:xfrm>
          <a:off x="363285" y="2201168"/>
          <a:ext cx="6237005" cy="3073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426" tIns="0" rIns="192426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Caching in A resolver</a:t>
          </a:r>
          <a:endParaRPr lang="zh-CN" altLang="en-US" sz="2800" kern="1200" dirty="0"/>
        </a:p>
      </dsp:txBody>
      <dsp:txXfrm>
        <a:off x="378290" y="2216173"/>
        <a:ext cx="6206995" cy="277370"/>
      </dsp:txXfrm>
    </dsp:sp>
  </dsp:spTree>
</dsp:drawing>
</file>

<file path=ppt/diagrams/drawing7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F99428-E597-4E41-8461-8B01DB9ACA4D}">
      <dsp:nvSpPr>
        <dsp:cNvPr id="0" name=""/>
        <dsp:cNvSpPr/>
      </dsp:nvSpPr>
      <dsp:spPr>
        <a:xfrm>
          <a:off x="0" y="245420"/>
          <a:ext cx="7514275" cy="81431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3191" tIns="395732" rIns="583191" bIns="199136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Berkley Internet Name Domain</a:t>
          </a:r>
          <a:endParaRPr lang="zh-CN" sz="2800" kern="1200" dirty="0"/>
        </a:p>
      </dsp:txBody>
      <dsp:txXfrm>
        <a:off x="0" y="245420"/>
        <a:ext cx="7514275" cy="814315"/>
      </dsp:txXfrm>
    </dsp:sp>
    <dsp:sp modelId="{C5306877-2988-436D-8F21-A47114C958BF}">
      <dsp:nvSpPr>
        <dsp:cNvPr id="0" name=""/>
        <dsp:cNvSpPr/>
      </dsp:nvSpPr>
      <dsp:spPr>
        <a:xfrm>
          <a:off x="375713" y="21976"/>
          <a:ext cx="6828154" cy="5924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815" tIns="0" rIns="198815" bIns="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BIND</a:t>
          </a:r>
          <a:endParaRPr lang="zh-CN" sz="2800" kern="1200" dirty="0"/>
        </a:p>
      </dsp:txBody>
      <dsp:txXfrm>
        <a:off x="404634" y="50897"/>
        <a:ext cx="6770312" cy="534602"/>
      </dsp:txXfrm>
    </dsp:sp>
    <dsp:sp modelId="{920EC90D-A429-41A3-B739-C62ABE785DFD}">
      <dsp:nvSpPr>
        <dsp:cNvPr id="0" name=""/>
        <dsp:cNvSpPr/>
      </dsp:nvSpPr>
      <dsp:spPr>
        <a:xfrm>
          <a:off x="0" y="1563736"/>
          <a:ext cx="7514275" cy="294877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3191" tIns="395732" rIns="583191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800" kern="1200" dirty="0" smtClean="0"/>
            <a:t>The domain name</a:t>
          </a:r>
          <a:endParaRPr lang="zh-CN" alt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800" kern="1200" dirty="0" smtClean="0"/>
            <a:t>The record type</a:t>
          </a:r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800" kern="1200" dirty="0" smtClean="0"/>
            <a:t>It specifies how the value is to be interpreted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800" kern="1200" dirty="0" smtClean="0"/>
            <a:t>The value</a:t>
          </a:r>
        </a:p>
      </dsp:txBody>
      <dsp:txXfrm>
        <a:off x="0" y="1563736"/>
        <a:ext cx="7514275" cy="2948773"/>
      </dsp:txXfrm>
    </dsp:sp>
    <dsp:sp modelId="{72048979-3759-4F26-9D5B-21756689D810}">
      <dsp:nvSpPr>
        <dsp:cNvPr id="0" name=""/>
        <dsp:cNvSpPr/>
      </dsp:nvSpPr>
      <dsp:spPr>
        <a:xfrm>
          <a:off x="375713" y="1194736"/>
          <a:ext cx="5259992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815" tIns="0" rIns="198815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dirty="0" smtClean="0"/>
            <a:t>The Record of DNS database</a:t>
          </a:r>
          <a:endParaRPr lang="zh-CN" sz="2800" b="0" kern="1200" dirty="0"/>
        </a:p>
      </dsp:txBody>
      <dsp:txXfrm>
        <a:off x="411739" y="1230762"/>
        <a:ext cx="5187940" cy="665948"/>
      </dsp:txXfrm>
    </dsp:sp>
  </dsp:spTree>
</dsp:drawing>
</file>

<file path=ppt/diagrams/drawing7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F99428-E597-4E41-8461-8B01DB9ACA4D}">
      <dsp:nvSpPr>
        <dsp:cNvPr id="0" name=""/>
        <dsp:cNvSpPr/>
      </dsp:nvSpPr>
      <dsp:spPr>
        <a:xfrm>
          <a:off x="0" y="207314"/>
          <a:ext cx="7200800" cy="749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62" tIns="145796" rIns="558862" bIns="199136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800" kern="1200" dirty="0" smtClean="0"/>
            <a:t>serial</a:t>
          </a:r>
          <a:endParaRPr lang="zh-CN" sz="2800" kern="1200" dirty="0"/>
        </a:p>
      </dsp:txBody>
      <dsp:txXfrm>
        <a:off x="0" y="207314"/>
        <a:ext cx="7200800" cy="749700"/>
      </dsp:txXfrm>
    </dsp:sp>
    <dsp:sp modelId="{C5306877-2988-436D-8F21-A47114C958BF}">
      <dsp:nvSpPr>
        <dsp:cNvPr id="0" name=""/>
        <dsp:cNvSpPr/>
      </dsp:nvSpPr>
      <dsp:spPr>
        <a:xfrm>
          <a:off x="360040" y="26913"/>
          <a:ext cx="5967266" cy="283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21" tIns="0" rIns="190521" bIns="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>
              <a:solidFill>
                <a:srgbClr val="00B0F0"/>
              </a:solidFill>
              <a:latin typeface="Comic Sans MS" pitchFamily="66" charset="0"/>
            </a:rPr>
            <a:t>SOA</a:t>
          </a:r>
          <a:r>
            <a:rPr lang="zh-CN" altLang="en-US" sz="2800" kern="1200" dirty="0" smtClean="0"/>
            <a:t>：</a:t>
          </a:r>
          <a:r>
            <a:rPr lang="en-US" altLang="zh-CN" sz="2800" kern="1200" dirty="0" smtClean="0"/>
            <a:t>Start of Authority</a:t>
          </a:r>
          <a:endParaRPr lang="zh-CN" sz="2800" kern="1200" dirty="0"/>
        </a:p>
      </dsp:txBody>
      <dsp:txXfrm>
        <a:off x="373890" y="40763"/>
        <a:ext cx="5939566" cy="256020"/>
      </dsp:txXfrm>
    </dsp:sp>
    <dsp:sp modelId="{DDD0125B-CCC8-4A51-A99B-A931DBDEA93E}">
      <dsp:nvSpPr>
        <dsp:cNvPr id="0" name=""/>
        <dsp:cNvSpPr/>
      </dsp:nvSpPr>
      <dsp:spPr>
        <a:xfrm>
          <a:off x="0" y="1216795"/>
          <a:ext cx="7200800" cy="749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62" tIns="145796" rIns="558862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800" kern="1200" dirty="0" smtClean="0"/>
            <a:t>IN  NS   ns.twnic.net.tw.</a:t>
          </a:r>
        </a:p>
      </dsp:txBody>
      <dsp:txXfrm>
        <a:off x="0" y="1216795"/>
        <a:ext cx="7200800" cy="749700"/>
      </dsp:txXfrm>
    </dsp:sp>
    <dsp:sp modelId="{9FC0CA84-BECF-4BF3-A4E7-F3C884A0DDCF}">
      <dsp:nvSpPr>
        <dsp:cNvPr id="0" name=""/>
        <dsp:cNvSpPr/>
      </dsp:nvSpPr>
      <dsp:spPr>
        <a:xfrm>
          <a:off x="360040" y="994814"/>
          <a:ext cx="6071052" cy="3253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21" tIns="0" rIns="190521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>
              <a:solidFill>
                <a:srgbClr val="00B0F0"/>
              </a:solidFill>
              <a:latin typeface="Comic Sans MS" pitchFamily="66" charset="0"/>
            </a:rPr>
            <a:t>NS</a:t>
          </a:r>
          <a:r>
            <a:rPr lang="zh-CN" altLang="en-US" sz="2800" kern="1200" dirty="0" smtClean="0"/>
            <a:t>：</a:t>
          </a:r>
          <a:r>
            <a:rPr lang="en-US" altLang="zh-CN" sz="2800" kern="1200" dirty="0" smtClean="0"/>
            <a:t>Name Server</a:t>
          </a:r>
        </a:p>
      </dsp:txBody>
      <dsp:txXfrm>
        <a:off x="375920" y="1010694"/>
        <a:ext cx="6039292" cy="293540"/>
      </dsp:txXfrm>
    </dsp:sp>
    <dsp:sp modelId="{268087B0-DE73-4AAF-A94E-55C970F14F1E}">
      <dsp:nvSpPr>
        <dsp:cNvPr id="0" name=""/>
        <dsp:cNvSpPr/>
      </dsp:nvSpPr>
      <dsp:spPr>
        <a:xfrm>
          <a:off x="0" y="2296573"/>
          <a:ext cx="7200800" cy="749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62" tIns="145796" rIns="558862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800" kern="1200" dirty="0" smtClean="0"/>
            <a:t> server  IN   MX  10  mail.twnic.net.tw. </a:t>
          </a:r>
        </a:p>
      </dsp:txBody>
      <dsp:txXfrm>
        <a:off x="0" y="2296573"/>
        <a:ext cx="7200800" cy="749700"/>
      </dsp:txXfrm>
    </dsp:sp>
    <dsp:sp modelId="{7E4895DB-C88C-4B81-826E-93F8CBDC7574}">
      <dsp:nvSpPr>
        <dsp:cNvPr id="0" name=""/>
        <dsp:cNvSpPr/>
      </dsp:nvSpPr>
      <dsp:spPr>
        <a:xfrm>
          <a:off x="360040" y="2004295"/>
          <a:ext cx="6215010" cy="39559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21" tIns="0" rIns="190521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>
              <a:solidFill>
                <a:srgbClr val="00B0F0"/>
              </a:solidFill>
              <a:latin typeface="Comic Sans MS" pitchFamily="66" charset="0"/>
            </a:rPr>
            <a:t>MX</a:t>
          </a:r>
          <a:r>
            <a:rPr lang="zh-CN" altLang="en-US" sz="2800" kern="1200" dirty="0" smtClean="0"/>
            <a:t>：</a:t>
          </a:r>
          <a:r>
            <a:rPr lang="en-US" altLang="zh-CN" sz="2800" kern="1200" dirty="0" smtClean="0"/>
            <a:t>Mail </a:t>
          </a:r>
          <a:r>
            <a:rPr lang="en-US" altLang="zh-CN" sz="2800" kern="1200" dirty="0" err="1" smtClean="0"/>
            <a:t>eXchange</a:t>
          </a:r>
          <a:endParaRPr lang="en-US" altLang="zh-CN" sz="2800" kern="1200" dirty="0" smtClean="0"/>
        </a:p>
      </dsp:txBody>
      <dsp:txXfrm>
        <a:off x="379351" y="2023606"/>
        <a:ext cx="6176388" cy="356975"/>
      </dsp:txXfrm>
    </dsp:sp>
    <dsp:sp modelId="{F4F97DEC-B4EB-49CF-8221-DF8EBBE807A7}">
      <dsp:nvSpPr>
        <dsp:cNvPr id="0" name=""/>
        <dsp:cNvSpPr/>
      </dsp:nvSpPr>
      <dsp:spPr>
        <a:xfrm>
          <a:off x="0" y="3399850"/>
          <a:ext cx="7200800" cy="749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62" tIns="145796" rIns="558862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800" kern="1200" dirty="0" smtClean="0"/>
            <a:t>server  IN  A  140.123.102.10</a:t>
          </a:r>
        </a:p>
      </dsp:txBody>
      <dsp:txXfrm>
        <a:off x="0" y="3399850"/>
        <a:ext cx="7200800" cy="749700"/>
      </dsp:txXfrm>
    </dsp:sp>
    <dsp:sp modelId="{904AA005-7ACE-4FDC-9A13-40F53A20C706}">
      <dsp:nvSpPr>
        <dsp:cNvPr id="0" name=""/>
        <dsp:cNvSpPr/>
      </dsp:nvSpPr>
      <dsp:spPr>
        <a:xfrm>
          <a:off x="360040" y="3084073"/>
          <a:ext cx="6336740" cy="4190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21" tIns="0" rIns="190521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>
              <a:solidFill>
                <a:srgbClr val="00B0F0"/>
              </a:solidFill>
              <a:latin typeface="Comic Sans MS" pitchFamily="66" charset="0"/>
            </a:rPr>
            <a:t>A</a:t>
          </a:r>
          <a:r>
            <a:rPr lang="zh-CN" altLang="en-US" sz="2800" kern="1200" dirty="0" smtClean="0"/>
            <a:t>：</a:t>
          </a:r>
          <a:r>
            <a:rPr lang="en-US" altLang="zh-CN" sz="2800" kern="1200" dirty="0" smtClean="0"/>
            <a:t>a</a:t>
          </a:r>
          <a:r>
            <a:rPr lang="en-US" sz="2800" kern="1200" dirty="0" smtClean="0"/>
            <a:t> domain name to an IPv4 address</a:t>
          </a:r>
          <a:endParaRPr lang="en-US" altLang="zh-CN" sz="2800" kern="1200" dirty="0" smtClean="0"/>
        </a:p>
      </dsp:txBody>
      <dsp:txXfrm>
        <a:off x="380499" y="3104532"/>
        <a:ext cx="6295822" cy="378178"/>
      </dsp:txXfrm>
    </dsp:sp>
  </dsp:spTree>
</dsp:drawing>
</file>

<file path=ppt/diagrams/drawing7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85C4B3-C3B2-4BF0-9EC6-FFE5989A12EB}">
      <dsp:nvSpPr>
        <dsp:cNvPr id="0" name=""/>
        <dsp:cNvSpPr/>
      </dsp:nvSpPr>
      <dsp:spPr>
        <a:xfrm>
          <a:off x="0" y="423773"/>
          <a:ext cx="7272808" cy="779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4451" tIns="187452" rIns="564451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800" kern="1200" dirty="0" smtClean="0"/>
            <a:t>server  IN  A  140.123.102.10</a:t>
          </a:r>
        </a:p>
      </dsp:txBody>
      <dsp:txXfrm>
        <a:off x="0" y="423773"/>
        <a:ext cx="7272808" cy="779625"/>
      </dsp:txXfrm>
    </dsp:sp>
    <dsp:sp modelId="{1A52A761-200F-4013-8F21-60B9237DAE74}">
      <dsp:nvSpPr>
        <dsp:cNvPr id="0" name=""/>
        <dsp:cNvSpPr/>
      </dsp:nvSpPr>
      <dsp:spPr>
        <a:xfrm>
          <a:off x="349080" y="17774"/>
          <a:ext cx="6923545" cy="5388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426" tIns="0" rIns="192426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>
              <a:solidFill>
                <a:srgbClr val="00B0F0"/>
              </a:solidFill>
              <a:latin typeface="Comic Sans MS" pitchFamily="66" charset="0"/>
            </a:rPr>
            <a:t>AAAA</a:t>
          </a:r>
          <a:r>
            <a:rPr lang="zh-CN" altLang="en-US" sz="2800" kern="1200" dirty="0" smtClean="0"/>
            <a:t>：</a:t>
          </a:r>
          <a:r>
            <a:rPr lang="en-US" altLang="zh-CN" sz="2800" kern="1200" dirty="0" smtClean="0"/>
            <a:t>a</a:t>
          </a:r>
          <a:r>
            <a:rPr lang="en-US" sz="2800" kern="1200" dirty="0" smtClean="0"/>
            <a:t> domain name to an IPv6 address</a:t>
          </a:r>
          <a:endParaRPr lang="en-US" altLang="zh-CN" sz="2800" kern="1200" dirty="0" smtClean="0"/>
        </a:p>
      </dsp:txBody>
      <dsp:txXfrm>
        <a:off x="375384" y="44078"/>
        <a:ext cx="6870937" cy="486230"/>
      </dsp:txXfrm>
    </dsp:sp>
    <dsp:sp modelId="{4A3188CC-521F-416B-81E3-E6EC7CED570B}">
      <dsp:nvSpPr>
        <dsp:cNvPr id="0" name=""/>
        <dsp:cNvSpPr/>
      </dsp:nvSpPr>
      <dsp:spPr>
        <a:xfrm>
          <a:off x="0" y="1384838"/>
          <a:ext cx="7272808" cy="779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4451" tIns="187452" rIns="564451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800" kern="1200" dirty="0" smtClean="0"/>
            <a:t>20   IN  PTR  mail.twnic.net.tw.</a:t>
          </a:r>
        </a:p>
      </dsp:txBody>
      <dsp:txXfrm>
        <a:off x="0" y="1384838"/>
        <a:ext cx="7272808" cy="779625"/>
      </dsp:txXfrm>
    </dsp:sp>
    <dsp:sp modelId="{72E4301D-9732-4569-A8E5-F5D67DEC299E}">
      <dsp:nvSpPr>
        <dsp:cNvPr id="0" name=""/>
        <dsp:cNvSpPr/>
      </dsp:nvSpPr>
      <dsp:spPr>
        <a:xfrm>
          <a:off x="363640" y="1251998"/>
          <a:ext cx="6872090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426" tIns="0" rIns="192426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>
              <a:solidFill>
                <a:srgbClr val="00B0F0"/>
              </a:solidFill>
              <a:latin typeface="Kristen ITC" pitchFamily="66" charset="0"/>
            </a:rPr>
            <a:t>PTR</a:t>
          </a:r>
          <a:r>
            <a:rPr lang="zh-CN" altLang="en-US" sz="2800" kern="1200" dirty="0" smtClean="0"/>
            <a:t>：</a:t>
          </a:r>
          <a:r>
            <a:rPr lang="en-US" sz="2800" kern="1200" dirty="0" smtClean="0"/>
            <a:t>an IP address to a domain name</a:t>
          </a:r>
          <a:endParaRPr lang="en-US" altLang="zh-CN" sz="2800" kern="1200" dirty="0" smtClean="0"/>
        </a:p>
      </dsp:txBody>
      <dsp:txXfrm>
        <a:off x="376609" y="1264967"/>
        <a:ext cx="6846152" cy="239742"/>
      </dsp:txXfrm>
    </dsp:sp>
    <dsp:sp modelId="{C206017F-37B1-44A7-9D6A-9A9ED3F6904B}">
      <dsp:nvSpPr>
        <dsp:cNvPr id="0" name=""/>
        <dsp:cNvSpPr/>
      </dsp:nvSpPr>
      <dsp:spPr>
        <a:xfrm>
          <a:off x="0" y="2374811"/>
          <a:ext cx="7272808" cy="779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4451" tIns="187452" rIns="564451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800" kern="1200" dirty="0" smtClean="0"/>
            <a:t> www  IN  CNAME  mix</a:t>
          </a:r>
        </a:p>
      </dsp:txBody>
      <dsp:txXfrm>
        <a:off x="0" y="2374811"/>
        <a:ext cx="7272808" cy="779625"/>
      </dsp:txXfrm>
    </dsp:sp>
    <dsp:sp modelId="{F3186A90-63EA-4933-94AD-F8D05CA9EFD2}">
      <dsp:nvSpPr>
        <dsp:cNvPr id="0" name=""/>
        <dsp:cNvSpPr/>
      </dsp:nvSpPr>
      <dsp:spPr>
        <a:xfrm>
          <a:off x="346239" y="2213063"/>
          <a:ext cx="6924785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426" tIns="0" rIns="192426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>
              <a:solidFill>
                <a:srgbClr val="00B0F0"/>
              </a:solidFill>
              <a:latin typeface="Comic Sans MS" pitchFamily="66" charset="0"/>
            </a:rPr>
            <a:t>CNAME</a:t>
          </a:r>
          <a:r>
            <a:rPr lang="zh-CN" altLang="en-US" sz="2800" kern="1200" dirty="0" smtClean="0"/>
            <a:t>：</a:t>
          </a:r>
          <a:r>
            <a:rPr lang="en-US" altLang="zh-CN" sz="2800" kern="1200" dirty="0" err="1" smtClean="0"/>
            <a:t>Canoncal</a:t>
          </a:r>
          <a:r>
            <a:rPr lang="en-US" altLang="zh-CN" sz="2800" kern="1200" dirty="0" smtClean="0"/>
            <a:t> name</a:t>
          </a:r>
        </a:p>
      </dsp:txBody>
      <dsp:txXfrm>
        <a:off x="359208" y="2226032"/>
        <a:ext cx="6898847" cy="239742"/>
      </dsp:txXfrm>
    </dsp:sp>
    <dsp:sp modelId="{3AE10E42-ACF8-4795-B019-8C2173C9983B}">
      <dsp:nvSpPr>
        <dsp:cNvPr id="0" name=""/>
        <dsp:cNvSpPr/>
      </dsp:nvSpPr>
      <dsp:spPr>
        <a:xfrm>
          <a:off x="0" y="3254568"/>
          <a:ext cx="7272808" cy="1190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4451" tIns="187452" rIns="564451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b="1" kern="1200" dirty="0" smtClean="0"/>
            <a:t>http://dns-learning.twnic.net.tw/bind/intro</a:t>
          </a:r>
          <a:r>
            <a:rPr lang="en-US" altLang="zh-CN" sz="2800" b="1" kern="1200" dirty="0" smtClean="0"/>
            <a:t>1</a:t>
          </a:r>
          <a:r>
            <a:rPr lang="en-US" sz="2800" b="1" kern="1200" dirty="0" smtClean="0"/>
            <a:t>.html</a:t>
          </a:r>
          <a:endParaRPr lang="zh-CN" sz="2800" kern="1200" dirty="0"/>
        </a:p>
      </dsp:txBody>
      <dsp:txXfrm>
        <a:off x="0" y="3254568"/>
        <a:ext cx="7272808" cy="1190700"/>
      </dsp:txXfrm>
    </dsp:sp>
    <dsp:sp modelId="{1920DB1F-C593-461F-9F7B-D2523E888CBA}">
      <dsp:nvSpPr>
        <dsp:cNvPr id="0" name=""/>
        <dsp:cNvSpPr/>
      </dsp:nvSpPr>
      <dsp:spPr>
        <a:xfrm>
          <a:off x="363640" y="3174128"/>
          <a:ext cx="6608735" cy="2132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426" tIns="0" rIns="192426" bIns="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Learning website</a:t>
          </a:r>
        </a:p>
      </dsp:txBody>
      <dsp:txXfrm>
        <a:off x="374051" y="3184539"/>
        <a:ext cx="6587913" cy="192457"/>
      </dsp:txXfrm>
    </dsp:sp>
  </dsp:spTree>
</dsp:drawing>
</file>

<file path=ppt/diagrams/drawing7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F99428-E597-4E41-8461-8B01DB9ACA4D}">
      <dsp:nvSpPr>
        <dsp:cNvPr id="0" name=""/>
        <dsp:cNvSpPr/>
      </dsp:nvSpPr>
      <dsp:spPr>
        <a:xfrm>
          <a:off x="0" y="302448"/>
          <a:ext cx="7560840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306877-2988-436D-8F21-A47114C958BF}">
      <dsp:nvSpPr>
        <dsp:cNvPr id="0" name=""/>
        <dsp:cNvSpPr/>
      </dsp:nvSpPr>
      <dsp:spPr>
        <a:xfrm>
          <a:off x="339373" y="10317"/>
          <a:ext cx="7221466" cy="6635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47" tIns="0" rIns="200047" bIns="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There is one computer named </a:t>
          </a:r>
          <a:r>
            <a:rPr lang="en-US" altLang="zh-CN" sz="2800" kern="1200" dirty="0" smtClean="0">
              <a:solidFill>
                <a:srgbClr val="00B0F0"/>
              </a:solidFill>
            </a:rPr>
            <a:t>hobes.foobar.com</a:t>
          </a:r>
          <a:endParaRPr lang="zh-CN" sz="2800" kern="1200" dirty="0"/>
        </a:p>
      </dsp:txBody>
      <dsp:txXfrm>
        <a:off x="371764" y="42708"/>
        <a:ext cx="7156684" cy="598755"/>
      </dsp:txXfrm>
    </dsp:sp>
    <dsp:sp modelId="{78FE0DAD-D727-4502-96F4-8DB583BF5013}">
      <dsp:nvSpPr>
        <dsp:cNvPr id="0" name=""/>
        <dsp:cNvSpPr/>
      </dsp:nvSpPr>
      <dsp:spPr>
        <a:xfrm>
          <a:off x="0" y="1572528"/>
          <a:ext cx="7560840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E72C18-FF98-4A64-9381-F28159FC93DC}">
      <dsp:nvSpPr>
        <dsp:cNvPr id="0" name=""/>
        <dsp:cNvSpPr/>
      </dsp:nvSpPr>
      <dsp:spPr>
        <a:xfrm>
          <a:off x="378042" y="1159248"/>
          <a:ext cx="6876765" cy="82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47" tIns="0" rIns="200047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Using new name </a:t>
          </a:r>
          <a:r>
            <a:rPr lang="en-US" altLang="zh-CN" sz="2800" kern="1200" dirty="0" smtClean="0">
              <a:solidFill>
                <a:srgbClr val="00B0F0"/>
              </a:solidFill>
            </a:rPr>
            <a:t>www</a:t>
          </a:r>
          <a:r>
            <a:rPr lang="en-US" altLang="zh-CN" sz="2800" kern="1200" dirty="0" smtClean="0"/>
            <a:t> for the computer that runs the web server</a:t>
          </a:r>
        </a:p>
      </dsp:txBody>
      <dsp:txXfrm>
        <a:off x="418391" y="1199597"/>
        <a:ext cx="6796067" cy="745862"/>
      </dsp:txXfrm>
    </dsp:sp>
    <dsp:sp modelId="{50192952-E73F-42C6-80D3-A8EB08AF0DD6}">
      <dsp:nvSpPr>
        <dsp:cNvPr id="0" name=""/>
        <dsp:cNvSpPr/>
      </dsp:nvSpPr>
      <dsp:spPr>
        <a:xfrm>
          <a:off x="0" y="2842608"/>
          <a:ext cx="7560840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39F8B7-C9AA-4762-BEC4-3B03171AF5BA}">
      <dsp:nvSpPr>
        <dsp:cNvPr id="0" name=""/>
        <dsp:cNvSpPr/>
      </dsp:nvSpPr>
      <dsp:spPr>
        <a:xfrm>
          <a:off x="378042" y="2429328"/>
          <a:ext cx="6624732" cy="82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47" tIns="0" rIns="200047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Creating a </a:t>
          </a:r>
          <a:r>
            <a:rPr lang="en-US" altLang="zh-CN" sz="2800" kern="1200" dirty="0" smtClean="0">
              <a:solidFill>
                <a:srgbClr val="00B0F0"/>
              </a:solidFill>
              <a:latin typeface="Kristen ITC" pitchFamily="66" charset="0"/>
            </a:rPr>
            <a:t>CNAME</a:t>
          </a:r>
          <a:r>
            <a:rPr lang="en-US" altLang="zh-CN" sz="2800" kern="1200" dirty="0" smtClean="0"/>
            <a:t> entry for </a:t>
          </a:r>
          <a:r>
            <a:rPr lang="en-US" altLang="zh-CN" sz="2800" kern="1200" dirty="0" smtClean="0">
              <a:solidFill>
                <a:srgbClr val="00B0F0"/>
              </a:solidFill>
            </a:rPr>
            <a:t>www.foobar.com</a:t>
          </a:r>
          <a:r>
            <a:rPr lang="en-US" altLang="zh-CN" sz="2800" kern="1200" dirty="0" smtClean="0"/>
            <a:t> that points to </a:t>
          </a:r>
          <a:r>
            <a:rPr lang="en-US" altLang="zh-CN" sz="2800" kern="1200" dirty="0" err="1" smtClean="0"/>
            <a:t>hebbes</a:t>
          </a:r>
          <a:endParaRPr lang="zh-CN" altLang="en-US" sz="2800" kern="1200" dirty="0"/>
        </a:p>
      </dsp:txBody>
      <dsp:txXfrm>
        <a:off x="418391" y="2469677"/>
        <a:ext cx="6544034" cy="745862"/>
      </dsp:txXfrm>
    </dsp:sp>
  </dsp:spTree>
</dsp:drawing>
</file>

<file path=ppt/diagrams/drawing7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F99428-E597-4E41-8461-8B01DB9ACA4D}">
      <dsp:nvSpPr>
        <dsp:cNvPr id="0" name=""/>
        <dsp:cNvSpPr/>
      </dsp:nvSpPr>
      <dsp:spPr>
        <a:xfrm>
          <a:off x="0" y="348458"/>
          <a:ext cx="7128792" cy="3531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3273" tIns="791464" rIns="553273" bIns="199136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A set of suffixes must be configured</a:t>
          </a:r>
          <a:endParaRPr lang="zh-CN" sz="2800" kern="1200" dirty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At first</a:t>
          </a:r>
          <a:r>
            <a:rPr lang="zh-CN" sz="2800" kern="1200" dirty="0" smtClean="0"/>
            <a:t>，</a:t>
          </a:r>
          <a:r>
            <a:rPr lang="en-US" altLang="zh-CN" sz="2800" kern="1200" dirty="0" smtClean="0"/>
            <a:t>I</a:t>
          </a:r>
          <a:r>
            <a:rPr lang="en-US" sz="2800" kern="1200" dirty="0" smtClean="0"/>
            <a:t>t looks up the name with no change</a:t>
          </a:r>
          <a:endParaRPr lang="zh-CN" sz="2800" kern="1200" dirty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If a DNS server returns an error message , It then looks up the name again with the suffix appended</a:t>
          </a:r>
          <a:endParaRPr lang="zh-CN" sz="2800" kern="1200" dirty="0"/>
        </a:p>
      </dsp:txBody>
      <dsp:txXfrm>
        <a:off x="0" y="348458"/>
        <a:ext cx="7128792" cy="3531150"/>
      </dsp:txXfrm>
    </dsp:sp>
    <dsp:sp modelId="{C5306877-2988-436D-8F21-A47114C958BF}">
      <dsp:nvSpPr>
        <dsp:cNvPr id="0" name=""/>
        <dsp:cNvSpPr/>
      </dsp:nvSpPr>
      <dsp:spPr>
        <a:xfrm>
          <a:off x="356439" y="8823"/>
          <a:ext cx="6477869" cy="9005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8616" tIns="0" rIns="188616" bIns="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The resolver</a:t>
          </a:r>
          <a:endParaRPr lang="zh-CN" sz="2800" kern="1200" dirty="0"/>
        </a:p>
      </dsp:txBody>
      <dsp:txXfrm>
        <a:off x="400399" y="52783"/>
        <a:ext cx="6389949" cy="812595"/>
      </dsp:txXfrm>
    </dsp:sp>
  </dsp:spTree>
</dsp:drawing>
</file>

<file path=ppt/diagrams/drawing7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F99428-E597-4E41-8461-8B01DB9ACA4D}">
      <dsp:nvSpPr>
        <dsp:cNvPr id="0" name=""/>
        <dsp:cNvSpPr/>
      </dsp:nvSpPr>
      <dsp:spPr>
        <a:xfrm>
          <a:off x="0" y="305758"/>
          <a:ext cx="7272808" cy="34301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4451" tIns="687324" rIns="564451" bIns="199136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800" kern="1200" dirty="0" smtClean="0"/>
            <a:t>Resolving </a:t>
          </a:r>
          <a:r>
            <a:rPr lang="en-US" altLang="zh-CN" sz="2800" kern="1200" dirty="0" err="1" smtClean="0"/>
            <a:t>venus.walnut.candy</a:t>
          </a:r>
          <a:endParaRPr lang="zh-CN" sz="2800" kern="1200" dirty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800" kern="1200" dirty="0" smtClean="0"/>
            <a:t>At first</a:t>
          </a:r>
          <a:r>
            <a:rPr lang="zh-CN" altLang="en-US" sz="2800" kern="1200" dirty="0" smtClean="0"/>
            <a:t>，</a:t>
          </a:r>
          <a:r>
            <a:rPr lang="en-US" altLang="zh-CN" sz="2800" kern="1200" dirty="0" smtClean="0"/>
            <a:t>the resolver looks up </a:t>
          </a:r>
          <a:r>
            <a:rPr lang="en-US" altLang="zh-CN" sz="2800" kern="1200" dirty="0" err="1" smtClean="0"/>
            <a:t>venus.walnut.candy</a:t>
          </a:r>
          <a:endParaRPr lang="zh-CN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800" kern="1200" dirty="0" smtClean="0"/>
            <a:t>At second, the resolver then looks up venus.walnut.candy.foobar.com</a:t>
          </a:r>
        </a:p>
      </dsp:txBody>
      <dsp:txXfrm>
        <a:off x="0" y="305758"/>
        <a:ext cx="7272808" cy="3430135"/>
      </dsp:txXfrm>
    </dsp:sp>
    <dsp:sp modelId="{C5306877-2988-436D-8F21-A47114C958BF}">
      <dsp:nvSpPr>
        <dsp:cNvPr id="0" name=""/>
        <dsp:cNvSpPr/>
      </dsp:nvSpPr>
      <dsp:spPr>
        <a:xfrm>
          <a:off x="360040" y="0"/>
          <a:ext cx="6608735" cy="7820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426" tIns="0" rIns="192426" bIns="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Using  </a:t>
          </a:r>
          <a:r>
            <a:rPr lang="en-US" altLang="zh-CN" sz="2800" kern="1200" dirty="0" smtClean="0">
              <a:solidFill>
                <a:srgbClr val="FF0000"/>
              </a:solidFill>
            </a:rPr>
            <a:t>foobar.com </a:t>
          </a:r>
          <a:r>
            <a:rPr lang="en-US" altLang="zh-CN" sz="2800" kern="1200" dirty="0" smtClean="0"/>
            <a:t>as a suffix </a:t>
          </a:r>
          <a:endParaRPr lang="zh-CN" sz="2800" kern="1200" dirty="0"/>
        </a:p>
      </dsp:txBody>
      <dsp:txXfrm>
        <a:off x="398215" y="38175"/>
        <a:ext cx="6532385" cy="705676"/>
      </dsp:txXfrm>
    </dsp:sp>
  </dsp:spTree>
</dsp:drawing>
</file>

<file path=ppt/diagrams/drawing7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F99428-E597-4E41-8461-8B01DB9ACA4D}">
      <dsp:nvSpPr>
        <dsp:cNvPr id="0" name=""/>
        <dsp:cNvSpPr/>
      </dsp:nvSpPr>
      <dsp:spPr>
        <a:xfrm>
          <a:off x="0" y="528750"/>
          <a:ext cx="7056784" cy="3052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7685" tIns="1187196" rIns="547685" bIns="199136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A non-ASCII character may be translated into a sequence of ASCII characters</a:t>
          </a:r>
          <a:endParaRPr lang="zh-CN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Using Unicode</a:t>
          </a:r>
          <a:endParaRPr lang="zh-CN" altLang="en-US" sz="2800" kern="1200" dirty="0"/>
        </a:p>
      </dsp:txBody>
      <dsp:txXfrm>
        <a:off x="0" y="528750"/>
        <a:ext cx="7056784" cy="3052350"/>
      </dsp:txXfrm>
    </dsp:sp>
    <dsp:sp modelId="{C5306877-2988-436D-8F21-A47114C958BF}">
      <dsp:nvSpPr>
        <dsp:cNvPr id="0" name=""/>
        <dsp:cNvSpPr/>
      </dsp:nvSpPr>
      <dsp:spPr>
        <a:xfrm>
          <a:off x="352839" y="19298"/>
          <a:ext cx="6412436" cy="135077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711" tIns="0" rIns="186711" bIns="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IDNA uses ASCII to store all names</a:t>
          </a:r>
          <a:endParaRPr lang="zh-CN" sz="2800" kern="1200" dirty="0"/>
        </a:p>
      </dsp:txBody>
      <dsp:txXfrm>
        <a:off x="418778" y="85237"/>
        <a:ext cx="6280558" cy="121889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EFB4AB-0188-44B4-84DB-52423E7340D0}">
      <dsp:nvSpPr>
        <dsp:cNvPr id="0" name=""/>
        <dsp:cNvSpPr/>
      </dsp:nvSpPr>
      <dsp:spPr>
        <a:xfrm>
          <a:off x="0" y="359599"/>
          <a:ext cx="6096000" cy="370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499872" rIns="47311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i="1" kern="1200" dirty="0" smtClean="0"/>
            <a:t>It is invoked automatically when a system boots, and continues to execute through many sessions</a:t>
          </a:r>
          <a:endParaRPr lang="zh-CN" sz="2000" kern="1200" dirty="0">
            <a:solidFill>
              <a:srgbClr val="FF0000"/>
            </a:solidFill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It </a:t>
          </a:r>
          <a:r>
            <a:rPr lang="en-US" sz="2000" kern="1200" dirty="0" smtClean="0">
              <a:solidFill>
                <a:srgbClr val="FF0000"/>
              </a:solidFill>
            </a:rPr>
            <a:t>runs</a:t>
          </a:r>
          <a:r>
            <a:rPr lang="en-US" sz="2000" kern="1200" dirty="0" smtClean="0"/>
            <a:t> on a </a:t>
          </a:r>
          <a:r>
            <a:rPr lang="en-US" sz="2000" kern="1200" dirty="0" smtClean="0">
              <a:solidFill>
                <a:srgbClr val="FF0000"/>
              </a:solidFill>
            </a:rPr>
            <a:t>shared computer</a:t>
          </a:r>
          <a:endParaRPr lang="zh-CN" sz="2000" kern="1200" dirty="0">
            <a:solidFill>
              <a:srgbClr val="FF0000"/>
            </a:solidFill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It </a:t>
          </a:r>
          <a:r>
            <a:rPr lang="en-US" sz="2000" kern="1200" dirty="0" smtClean="0">
              <a:solidFill>
                <a:srgbClr val="FF0000"/>
              </a:solidFill>
            </a:rPr>
            <a:t>waits passively </a:t>
          </a:r>
          <a:r>
            <a:rPr lang="en-US" sz="2000" kern="1200" dirty="0" smtClean="0"/>
            <a:t>for contact from arbitrary clients</a:t>
          </a:r>
          <a:endParaRPr lang="zh-CN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It can accept connections from many clients at the same time</a:t>
          </a:r>
          <a:r>
            <a:rPr lang="zh-CN" sz="2000" kern="1200" dirty="0" smtClean="0"/>
            <a:t>，</a:t>
          </a:r>
          <a:r>
            <a:rPr lang="en-US" sz="2000" kern="1200" dirty="0" smtClean="0"/>
            <a:t>but only offers a single service</a:t>
          </a:r>
          <a:endParaRPr lang="zh-CN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It </a:t>
          </a:r>
          <a:r>
            <a:rPr lang="en-US" sz="2000" kern="1200" dirty="0" smtClean="0">
              <a:solidFill>
                <a:srgbClr val="FF0000"/>
              </a:solidFill>
            </a:rPr>
            <a:t>requires powerful </a:t>
          </a:r>
          <a:r>
            <a:rPr lang="en-US" sz="2000" kern="1200" dirty="0" smtClean="0"/>
            <a:t>hardware and a sophisticated OS</a:t>
          </a:r>
          <a:endParaRPr lang="zh-CN" sz="2000" kern="1200" dirty="0"/>
        </a:p>
      </dsp:txBody>
      <dsp:txXfrm>
        <a:off x="0" y="359599"/>
        <a:ext cx="6096000" cy="3704400"/>
      </dsp:txXfrm>
    </dsp:sp>
    <dsp:sp modelId="{CD299254-ACC8-4E6B-BFC8-8E859933ADF5}">
      <dsp:nvSpPr>
        <dsp:cNvPr id="0" name=""/>
        <dsp:cNvSpPr/>
      </dsp:nvSpPr>
      <dsp:spPr>
        <a:xfrm>
          <a:off x="304800" y="2679"/>
          <a:ext cx="563637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 program dedicated providing one service can handle </a:t>
          </a:r>
          <a:r>
            <a:rPr lang="en-US" sz="2000" kern="1200" dirty="0" smtClean="0">
              <a:solidFill>
                <a:srgbClr val="FF0000"/>
              </a:solidFill>
            </a:rPr>
            <a:t>multiple remote </a:t>
          </a:r>
          <a:r>
            <a:rPr lang="en-US" sz="2000" kern="1200" dirty="0" smtClean="0"/>
            <a:t>clients </a:t>
          </a:r>
          <a:r>
            <a:rPr lang="en-US" sz="2000" kern="1200" dirty="0" smtClean="0">
              <a:solidFill>
                <a:srgbClr val="FF0000"/>
              </a:solidFill>
            </a:rPr>
            <a:t>at the same time</a:t>
          </a:r>
          <a:endParaRPr lang="zh-CN" altLang="en-US" sz="2000" kern="1200" dirty="0"/>
        </a:p>
      </dsp:txBody>
      <dsp:txXfrm>
        <a:off x="339385" y="37264"/>
        <a:ext cx="5567203" cy="63931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82169A-8D0C-499E-B0E9-F21E8A2BB56C}">
      <dsp:nvSpPr>
        <dsp:cNvPr id="0" name=""/>
        <dsp:cNvSpPr/>
      </dsp:nvSpPr>
      <dsp:spPr>
        <a:xfrm>
          <a:off x="0" y="183148"/>
          <a:ext cx="7857621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839" tIns="124968" rIns="609839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Formally</a:t>
          </a:r>
          <a:r>
            <a:rPr lang="zh-CN" sz="2000" kern="1200" dirty="0" smtClean="0"/>
            <a:t>，</a:t>
          </a:r>
          <a:r>
            <a:rPr lang="en-US" sz="2000" kern="1200" dirty="0" smtClean="0"/>
            <a:t>A program that </a:t>
          </a:r>
          <a:r>
            <a:rPr lang="en-US" sz="2000" kern="1200" dirty="0" smtClean="0">
              <a:solidFill>
                <a:srgbClr val="FF0000"/>
              </a:solidFill>
            </a:rPr>
            <a:t>waits passively </a:t>
          </a:r>
          <a:r>
            <a:rPr lang="en-US" sz="2000" kern="1200" dirty="0" smtClean="0"/>
            <a:t>for </a:t>
          </a:r>
          <a:r>
            <a:rPr lang="en-US" sz="2000" kern="1200" dirty="0" smtClean="0">
              <a:solidFill>
                <a:srgbClr val="FF0000"/>
              </a:solidFill>
            </a:rPr>
            <a:t>communication</a:t>
          </a:r>
          <a:r>
            <a:rPr lang="en-US" sz="2000" kern="1200" dirty="0" smtClean="0"/>
            <a:t>, and not to the computer on which it executes</a:t>
          </a:r>
          <a:endParaRPr lang="zh-CN" altLang="en-US" sz="2000" kern="1200" dirty="0"/>
        </a:p>
      </dsp:txBody>
      <dsp:txXfrm>
        <a:off x="0" y="183148"/>
        <a:ext cx="7857621" cy="850500"/>
      </dsp:txXfrm>
    </dsp:sp>
    <dsp:sp modelId="{BE625688-F0BA-4154-BDCF-8E0750813B2A}">
      <dsp:nvSpPr>
        <dsp:cNvPr id="0" name=""/>
        <dsp:cNvSpPr/>
      </dsp:nvSpPr>
      <dsp:spPr>
        <a:xfrm>
          <a:off x="392881" y="37336"/>
          <a:ext cx="5500334" cy="239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900" tIns="0" rIns="20790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solidFill>
                <a:schemeClr val="hlink"/>
              </a:solidFill>
              <a:latin typeface="Times New Roman" pitchFamily="18" charset="0"/>
            </a:rPr>
            <a:t>Server </a:t>
          </a:r>
          <a:r>
            <a:rPr lang="en-US" altLang="zh-CN" sz="2000" kern="1200" dirty="0" err="1" smtClean="0">
              <a:solidFill>
                <a:schemeClr val="hlink"/>
              </a:solidFill>
              <a:latin typeface="Times New Roman" pitchFamily="18" charset="0"/>
            </a:rPr>
            <a:t>Softeware</a:t>
          </a:r>
          <a:endParaRPr lang="zh-CN" altLang="en-US" sz="2000" kern="1200" dirty="0"/>
        </a:p>
      </dsp:txBody>
      <dsp:txXfrm>
        <a:off x="404593" y="49048"/>
        <a:ext cx="5476910" cy="216502"/>
      </dsp:txXfrm>
    </dsp:sp>
    <dsp:sp modelId="{A325D762-F12F-4FE2-B1EF-AC8B628C3BAB}">
      <dsp:nvSpPr>
        <dsp:cNvPr id="0" name=""/>
        <dsp:cNvSpPr/>
      </dsp:nvSpPr>
      <dsp:spPr>
        <a:xfrm>
          <a:off x="0" y="1246701"/>
          <a:ext cx="7857621" cy="1474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839" tIns="124968" rIns="609839" bIns="14224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Informally</a:t>
          </a:r>
          <a:r>
            <a:rPr lang="zh-CN" sz="2000" kern="1200" dirty="0" smtClean="0"/>
            <a:t>，</a:t>
          </a:r>
          <a:r>
            <a:rPr lang="en-US" sz="2000" kern="1200" dirty="0" smtClean="0"/>
            <a:t>a host that is dedicated to running one or more server program</a:t>
          </a:r>
          <a:endParaRPr lang="zh-CN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Host has fast CPUs</a:t>
          </a:r>
          <a:r>
            <a:rPr lang="zh-CN" sz="2000" kern="1200" dirty="0" smtClean="0"/>
            <a:t>，</a:t>
          </a:r>
          <a:r>
            <a:rPr lang="en-US" sz="2000" kern="1200" dirty="0" smtClean="0"/>
            <a:t>large memories</a:t>
          </a:r>
          <a:r>
            <a:rPr lang="zh-CN" sz="2000" kern="1200" dirty="0" smtClean="0"/>
            <a:t>，</a:t>
          </a:r>
          <a:r>
            <a:rPr lang="en-US" sz="2000" kern="1200" dirty="0" smtClean="0"/>
            <a:t>and powerful operating system</a:t>
          </a:r>
          <a:endParaRPr lang="zh-CN" sz="2000" kern="1200" dirty="0"/>
        </a:p>
      </dsp:txBody>
      <dsp:txXfrm>
        <a:off x="0" y="1246701"/>
        <a:ext cx="7857621" cy="1474200"/>
      </dsp:txXfrm>
    </dsp:sp>
    <dsp:sp modelId="{757A42D6-6D18-4E1B-9CB1-CFC1164512B7}">
      <dsp:nvSpPr>
        <dsp:cNvPr id="0" name=""/>
        <dsp:cNvSpPr/>
      </dsp:nvSpPr>
      <dsp:spPr>
        <a:xfrm>
          <a:off x="392497" y="1071602"/>
          <a:ext cx="5494963" cy="278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900" tIns="0" rIns="207900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>
              <a:solidFill>
                <a:srgbClr val="FF0000"/>
              </a:solidFill>
            </a:rPr>
            <a:t>Server machine</a:t>
          </a:r>
          <a:endParaRPr lang="zh-CN" sz="2000" kern="1200" dirty="0"/>
        </a:p>
      </dsp:txBody>
      <dsp:txXfrm>
        <a:off x="406109" y="1085214"/>
        <a:ext cx="5467739" cy="2516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9/layout/ReverseList">
  <dgm:title val=""/>
  <dgm:desc val=""/>
  <dgm:catLst>
    <dgm:cat type="relationship" pri="38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clrData>
  <dgm:layoutNode name="Name0">
    <dgm:varLst>
      <dgm:chMax val="2"/>
      <dgm:chPref val="2"/>
      <dgm:animLvl val="lvl"/>
    </dgm:varLst>
    <dgm:choose name="Name1">
      <dgm:if name="Name2" axis="ch" ptType="node" func="cnt" op="lte" val="1">
        <dgm:alg type="composite">
          <dgm:param type="ar" val="0.9993"/>
        </dgm:alg>
      </dgm:if>
      <dgm:else name="Name3">
        <dgm:alg type="composite">
          <dgm:param type="ar" val="0.8036"/>
        </dgm:alg>
      </dgm:else>
    </dgm:choose>
    <dgm:shape xmlns:r="http://schemas.openxmlformats.org/officeDocument/2006/relationships" r:blip="">
      <dgm:adjLst/>
    </dgm:shape>
    <dgm:choose name="Name4">
      <dgm:if name="Name5" axis="ch" ptType="node" func="cnt" op="lte" val="1">
        <dgm:constrLst>
          <dgm:constr type="primFontSz" for="des" ptType="node" op="equ" val="65"/>
          <dgm:constr type="l" for="ch" forName="LeftNode" refType="w" fact="0"/>
          <dgm:constr type="t" for="ch" forName="LeftNode" refType="h" fact="0.25"/>
          <dgm:constr type="w" for="ch" forName="LeftNode" refType="w" fact="0.5"/>
          <dgm:constr type="h" for="ch" forName="LeftNode" refType="h"/>
          <dgm:constr type="l" for="ch" forName="LeftText" refType="w" fact="0"/>
          <dgm:constr type="t" for="ch" forName="LeftText" refType="h" fact="0.25"/>
          <dgm:constr type="w" for="ch" forName="LeftText" refType="w" fact="0.5"/>
          <dgm:constr type="h" for="ch" forName="LeftText" refType="h"/>
        </dgm:constrLst>
      </dgm:if>
      <dgm:else name="Name6">
        <dgm:constrLst>
          <dgm:constr type="primFontSz" for="des" ptType="node" op="equ" val="65"/>
          <dgm:constr type="l" for="ch" forName="LeftNode" refType="w" fact="0"/>
          <dgm:constr type="t" for="ch" forName="LeftNode" refType="h" fact="0.1786"/>
          <dgm:constr type="w" for="ch" forName="LeftNode" refType="w" fact="0.4889"/>
          <dgm:constr type="h" for="ch" forName="LeftNode" refType="h" fact="0.6429"/>
          <dgm:constr type="l" for="ch" forName="LeftText" refType="w" fact="0"/>
          <dgm:constr type="t" for="ch" forName="LeftText" refType="h" fact="0.1786"/>
          <dgm:constr type="w" for="ch" forName="LeftText" refType="w" fact="0.4889"/>
          <dgm:constr type="h" for="ch" forName="LeftText" refType="h" fact="0.6429"/>
          <dgm:constr type="l" for="ch" forName="RightNode" refType="w" fact="0.5111"/>
          <dgm:constr type="t" for="ch" forName="RightNode" refType="h" fact="0.1786"/>
          <dgm:constr type="w" for="ch" forName="RightNode" refType="w" fact="0.4889"/>
          <dgm:constr type="h" for="ch" forName="RightNode" refType="h" fact="0.6429"/>
          <dgm:constr type="l" for="ch" forName="RightText" refType="w" fact="0.5111"/>
          <dgm:constr type="t" for="ch" forName="RightText" refType="h" fact="0.1786"/>
          <dgm:constr type="w" for="ch" forName="RightText" refType="w" fact="0.4889"/>
          <dgm:constr type="h" for="ch" forName="RightText" refType="h" fact="0.6429"/>
          <dgm:constr type="l" for="ch" forName="TopArrow" refType="w" fact="0.2444"/>
          <dgm:constr type="t" for="ch" forName="TopArrow" refType="h" fact="0"/>
          <dgm:constr type="w" for="ch" forName="TopArrow" refType="w" fact="0.5111"/>
          <dgm:constr type="h" for="ch" forName="TopArrow" refType="h" fact="0.4107"/>
          <dgm:constr type="l" for="ch" forName="BottomArrow" refType="w" fact="0.2444"/>
          <dgm:constr type="t" for="ch" forName="BottomArrow" refType="h" fact="0.5893"/>
          <dgm:constr type="w" for="ch" forName="BottomArrow" refType="w" fact="0.5111"/>
          <dgm:constr type="h" for="ch" forName="BottomArrow" refType="h" fact="0.4107"/>
        </dgm:constrLst>
      </dgm:else>
    </dgm:choose>
    <dgm:choose name="Name7">
      <dgm:if name="Name8" axis="ch" ptType="node" func="cnt" op="gte" val="1">
        <dgm:layoutNode name="LeftText" styleLbl="revTx" moveWith="LeftNode">
          <dgm:varLst>
            <dgm:bulletEnabled val="1"/>
          </dgm:varLst>
          <dgm:alg type="tx">
            <dgm:param type="txAnchorVert" val="t"/>
            <dgm:param type="parTxLTRAlign" val="l"/>
          </dgm:alg>
          <dgm:choose name="Name9">
            <dgm:if name="Name10" axis="ch" ptType="node" func="cnt" op="lte" val="1">
              <dgm:shape xmlns:r="http://schemas.openxmlformats.org/officeDocument/2006/relationships" type="round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5"/>
                <dgm:constr type="bMarg" refType="primFontSz" fact="0.5"/>
              </dgm:constrLst>
            </dgm:if>
            <dgm:else name="Name11">
              <dgm:shape xmlns:r="http://schemas.openxmlformats.org/officeDocument/2006/relationships" rot="27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45"/>
                <dgm:constr type="tMarg" refType="primFontSz" fact="0.5"/>
                <dgm:constr type="bMarg" refType="primFontSz" fact="0.5"/>
              </dgm:constrLst>
            </dgm:else>
          </dgm:choose>
          <dgm:ruleLst>
            <dgm:rule type="primFontSz" val="5" fact="NaN" max="NaN"/>
          </dgm:ruleLst>
        </dgm:layoutNode>
        <dgm:layoutNode name="LeftNode" styleLbl="bgImgPlace1">
          <dgm:varLst>
            <dgm:chMax val="2"/>
            <dgm:chPref val="2"/>
          </dgm:varLst>
          <dgm:alg type="sp"/>
          <dgm:choose name="Name12">
            <dgm:if name="Name13" axis="ch" ptType="node" func="cnt" op="lte" val="1">
              <dgm:shape xmlns:r="http://schemas.openxmlformats.org/officeDocument/2006/relationships" type="roundRect" r:blip="">
                <dgm:adjLst>
                  <dgm:adj idx="1" val="0.1667"/>
                  <dgm:adj idx="2" val="0"/>
                </dgm:adjLst>
              </dgm:shape>
            </dgm:if>
            <dgm:else name="Name14">
              <dgm:shape xmlns:r="http://schemas.openxmlformats.org/officeDocument/2006/relationships" rot="270" type="round2SameRect" r:blip="">
                <dgm:adjLst>
                  <dgm:adj idx="1" val="0.1667"/>
                  <dgm:adj idx="2" val="0"/>
                </dgm:adjLst>
              </dgm:shape>
            </dgm:else>
          </dgm:choose>
          <dgm:presOf axis="ch desOrSelf" ptType="node node" st="1 1" cnt="1 0"/>
        </dgm:layoutNode>
        <dgm:choose name="Name15">
          <dgm:if name="Name16" axis="ch" ptType="node" func="cnt" op="gte" val="2">
            <dgm:layoutNode name="RightText" styleLbl="revTx" moveWith="RightNode">
              <dgm:varLst>
                <dgm:bulletEnabled val="1"/>
              </dgm:varLst>
              <dgm:alg type="tx">
                <dgm:param type="txAnchorVert" val="t"/>
                <dgm:param type="parTxLTRAlign" val="l"/>
              </dgm:alg>
              <dgm:shape xmlns:r="http://schemas.openxmlformats.org/officeDocument/2006/relationships" rot="9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  <dgm:constrLst>
                <dgm:constr type="lMarg" refType="primFontSz" fact="0.45"/>
                <dgm:constr type="rMarg" refType="primFontSz" fact="0.3"/>
                <dgm:constr type="tMarg" refType="primFontSz" fact="0.5"/>
                <dgm:constr type="bMarg" refType="primFontSz" fact="0.5"/>
              </dgm:constrLst>
              <dgm:ruleLst>
                <dgm:rule type="primFontSz" val="5" fact="NaN" max="NaN"/>
              </dgm:ruleLst>
            </dgm:layoutNode>
            <dgm:layoutNode name="RightNode" styleLbl="bgImgPlace1">
              <dgm:varLst>
                <dgm:chMax val="0"/>
                <dgm:chPref val="0"/>
              </dgm:varLst>
              <dgm:alg type="sp"/>
              <dgm:shape xmlns:r="http://schemas.openxmlformats.org/officeDocument/2006/relationships" rot="90" type="round2SameRect" r:blip="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</dgm:layoutNode>
            <dgm:layoutNode name="TopArrow">
              <dgm:alg type="sp"/>
              <dgm:shape xmlns:r="http://schemas.openxmlformats.org/officeDocument/2006/relationships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  <dgm:layoutNode name="BottomArrow">
              <dgm:alg type="sp"/>
              <dgm:shape xmlns:r="http://schemas.openxmlformats.org/officeDocument/2006/relationships" rot="180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</dgm:if>
          <dgm:else name="Name17"/>
        </dgm:choose>
      </dgm:if>
      <dgm:else name="Name18"/>
    </dgm:choose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54A2EF-F629-4461-B7FF-862C20C90F59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1C0135-6FF3-4AD6-B8BA-2C71E70475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869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Clr>
                <a:srgbClr val="FFFFFF"/>
              </a:buClr>
            </a:pPr>
            <a:fld id="{B65188FC-5B54-4CF7-8CDA-C300329C0082}" type="slidenum">
              <a:rPr lang="zh-CN" altLang="en-US" sz="1200" smtClean="0">
                <a:solidFill>
                  <a:srgbClr val="000000"/>
                </a:solidFill>
              </a:rPr>
              <a:pPr eaLnBrk="1" hangingPunct="1">
                <a:buClr>
                  <a:srgbClr val="FFFFFF"/>
                </a:buClr>
              </a:pPr>
              <a:t>2</a:t>
            </a:fld>
            <a:endParaRPr lang="en-US" altLang="zh-CN" sz="1200" smtClean="0">
              <a:solidFill>
                <a:srgbClr val="000000"/>
              </a:solidFill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8068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884407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45236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fld id="{CEAED7CC-9B5B-4F9D-AC80-FD4785E62034}" type="slidenum">
              <a:rPr lang="zh-CN" altLang="en-US" sz="1200" smtClean="0"/>
              <a:pPr eaLnBrk="1" hangingPunct="1"/>
              <a:t>13</a:t>
            </a:fld>
            <a:endParaRPr lang="en-US" altLang="zh-CN" sz="1200" smtClean="0"/>
          </a:p>
        </p:txBody>
      </p:sp>
      <p:sp>
        <p:nvSpPr>
          <p:cNvPr id="353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353284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8449951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942807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676071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2043919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897125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0571293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9754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6929593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6140035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5443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8310289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8898799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01010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6204419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0303486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0577780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799538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651032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141232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0895270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149857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4078195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9083562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6141114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4776822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76687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60659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6244283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043750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26456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341421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1296838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23748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1020430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857594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658304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9992948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536145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5511061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347579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797362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8816198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85155118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0177330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02960302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4394406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56213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778108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16653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6125155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723965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56660824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507517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6486838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6018175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65279189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79969707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14197682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9282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45189774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2565838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571422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218118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5466795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3131511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56905447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80623452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58759727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zh-CN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nslookup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tongji.edu.cn</a:t>
            </a:r>
          </a:p>
          <a:p>
            <a:pPr eaLnBrk="1" hangingPunct="1"/>
            <a:r>
              <a:rPr lang="en-US" altLang="zh-CN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nslookup</a:t>
            </a:r>
            <a:r>
              <a:rPr lang="en-US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jwz.com</a:t>
            </a:r>
            <a:endParaRPr lang="en-US" altLang="zh-CN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8413687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87436682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59168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46437957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84566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46364706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4017385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80524767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17453894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542644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54EE3-01C8-43EB-95B0-441FCEF3D8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82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828420" name="Rectangle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391611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0C31D-8E8B-47AD-A4B8-09C8DD003C92}" type="datetime1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Part 4  Chapter 28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76A9-3244-4E11-B4FC-FBB5B4FA57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DB051-F2E0-4141-8FD4-0C34C9B05700}" type="datetime1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Part 4  Chapter 28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76A9-3244-4E11-B4FC-FBB5B4FA57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A6C89-6225-4C3B-A809-12965961C61E}" type="datetime1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Part 4  Chapter 28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76A9-3244-4E11-B4FC-FBB5B4FA57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52FB2-71F6-4A4A-A774-B3F06F537186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2023/12/17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Part 3  Chapter 20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30446-7521-48E9-9F36-E00F94A50FF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5050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9A370-2B31-48C8-B902-4D7E89C7458B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2023/12/17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Part 3  Chapter 20</a:t>
            </a: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30446-7521-48E9-9F36-E00F94A50FF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866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254EE-08EA-4F14-B6F5-072FDF7F626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2023/12/17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Part 3  Chapter 20</a:t>
            </a:r>
            <a:endParaRPr lang="zh-CN" alt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30446-7521-48E9-9F36-E00F94A50FF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699423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254EE-08EA-4F14-B6F5-072FDF7F626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2023/12/17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Part 3  Chapter 20</a:t>
            </a:r>
            <a:endParaRPr lang="zh-CN" alt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30446-7521-48E9-9F36-E00F94A50FF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427379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254EE-08EA-4F14-B6F5-072FDF7F626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2023/12/17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Part 3  Chapter 20</a:t>
            </a:r>
            <a:endParaRPr lang="zh-CN" alt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30446-7521-48E9-9F36-E00F94A50FF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562326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254EE-08EA-4F14-B6F5-072FDF7F626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2023/12/17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Part 3  Chapter 20</a:t>
            </a:r>
            <a:endParaRPr lang="zh-CN" alt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30446-7521-48E9-9F36-E00F94A50FF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84333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254EE-08EA-4F14-B6F5-072FDF7F626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2023/12/17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Part 3  Chapter 20</a:t>
            </a:r>
            <a:endParaRPr lang="zh-CN" alt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30446-7521-48E9-9F36-E00F94A50FF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755833"/>
      </p:ext>
    </p:extLst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254EE-08EA-4F14-B6F5-072FDF7F626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2023/12/17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Part 3  Chapter 20</a:t>
            </a:r>
            <a:endParaRPr lang="zh-CN" alt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30446-7521-48E9-9F36-E00F94A50FF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593275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latin typeface="Segoe Print" pitchFamily="2" charset="0"/>
                <a:ea typeface="黑体" pitchFamily="49" charset="-122"/>
                <a:cs typeface="Arial" pitchFamily="34" charset="0"/>
              </a:defRPr>
            </a:lvl1pPr>
          </a:lstStyle>
          <a:p>
            <a:r>
              <a:rPr lang="en-US" altLang="zh-CN" dirty="0" smtClean="0"/>
              <a:t>hello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3200">
                <a:latin typeface="Cambria Math" pitchFamily="18" charset="0"/>
              </a:defRPr>
            </a:lvl1pPr>
          </a:lstStyle>
          <a:p>
            <a:pPr lvl="0"/>
            <a:r>
              <a:rPr lang="en-US" altLang="zh-CN" dirty="0" smtClean="0"/>
              <a:t>hello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828EB-3CB5-4C04-8C34-14C377B2DBFD}" type="datetime1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Part 4  Chapter 28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76A9-3244-4E11-B4FC-FBB5B4FA57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254EE-08EA-4F14-B6F5-072FDF7F626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2023/12/17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Part 3  Chapter 20</a:t>
            </a:r>
            <a:endParaRPr lang="zh-CN" alt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30446-7521-48E9-9F36-E00F94A50FF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856548"/>
      </p:ext>
    </p:extLst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254EE-08EA-4F14-B6F5-072FDF7F626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2023/12/17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Part 3  Chapter 20</a:t>
            </a:r>
            <a:endParaRPr lang="zh-CN" alt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30446-7521-48E9-9F36-E00F94A50FF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542310"/>
      </p:ext>
    </p:extLst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254EE-08EA-4F14-B6F5-072FDF7F626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2023/12/17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Part 3  Chapter 20</a:t>
            </a:r>
            <a:endParaRPr lang="zh-CN" alt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30446-7521-48E9-9F36-E00F94A50FF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673537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24705-B617-4069-86FE-17CEF54277FF}" type="datetime1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Part 4  Chapter 28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76A9-3244-4E11-B4FC-FBB5B4FA57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FD002-BD53-48AF-9939-62793875DEFB}" type="datetime1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Part 4  Chapter 28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76A9-3244-4E11-B4FC-FBB5B4FA57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73091-95A4-4CF6-BC88-4766D42CD3FB}" type="datetime1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Part 4  Chapter 28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76A9-3244-4E11-B4FC-FBB5B4FA57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963A4-3B8E-448E-B265-196AE433F983}" type="datetime1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Part 4  Chapter 28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76A9-3244-4E11-B4FC-FBB5B4FA57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44E58-4AF9-4D2D-9EE3-90029C3E323B}" type="datetime1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Part 4  Chapter 28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76A9-3244-4E11-B4FC-FBB5B4FA57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FC4D3-DDDB-44CA-B03A-C847D7C398C9}" type="datetime1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Part 4  Chapter 28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76A9-3244-4E11-B4FC-FBB5B4FA57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EABC3-8392-4670-8C1F-FAFFFF40727D}" type="datetime1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Part 4  Chapter 28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76A9-3244-4E11-B4FC-FBB5B4FA57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971600" cy="9087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908720"/>
            <a:ext cx="9144000" cy="144016"/>
          </a:xfrm>
          <a:prstGeom prst="rect">
            <a:avLst/>
          </a:prstGeom>
          <a:solidFill>
            <a:srgbClr val="5AB9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971600" y="12073"/>
            <a:ext cx="6264696" cy="896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hello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smtClean="0"/>
              <a:t>hello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990893-9519-4C39-8EDA-572EC8C2C2C0}" type="datetime1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7020272" y="0"/>
            <a:ext cx="212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smtClean="0"/>
              <a:t>Part 4  Chapter 28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D76A9-3244-4E11-B4FC-FBB5B4FA57B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453745" y="6309320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0" dirty="0" smtClean="0">
                <a:solidFill>
                  <a:schemeClr val="accent1"/>
                </a:solidFill>
                <a:latin typeface="方正舒体" pitchFamily="2" charset="-122"/>
                <a:ea typeface="方正舒体" pitchFamily="2" charset="-122"/>
              </a:rPr>
              <a:t>同济大学软件学院</a:t>
            </a:r>
            <a:endParaRPr lang="zh-CN" altLang="en-US" sz="2000" b="0" dirty="0">
              <a:solidFill>
                <a:schemeClr val="accent1"/>
              </a:solidFill>
              <a:latin typeface="方正舒体" pitchFamily="2" charset="-122"/>
              <a:ea typeface="方正舒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Segoe Print" pitchFamily="2" charset="0"/>
          <a:ea typeface="黑体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Cambria Math" pitchFamily="18" charset="0"/>
          <a:ea typeface="黑体" pitchFamily="49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0254EE-08EA-4F14-B6F5-072FDF7F626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2023/12/17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Part 3  Chapter 20</a:t>
            </a:r>
            <a:endParaRPr lang="zh-CN" alt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830446-7521-48E9-9F36-E00F94A50FF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043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inweizu@tongji.edu.cn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Relationship Id="rId9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13" Type="http://schemas.microsoft.com/office/2007/relationships/diagramDrawing" Target="../diagrams/drawing1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0.xml"/><Relationship Id="rId12" Type="http://schemas.openxmlformats.org/officeDocument/2006/relationships/diagramColors" Target="../diagrams/colors1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.xml"/><Relationship Id="rId11" Type="http://schemas.openxmlformats.org/officeDocument/2006/relationships/diagramQuickStyle" Target="../diagrams/quickStyle11.xml"/><Relationship Id="rId5" Type="http://schemas.openxmlformats.org/officeDocument/2006/relationships/diagramLayout" Target="../diagrams/layout10.xml"/><Relationship Id="rId10" Type="http://schemas.openxmlformats.org/officeDocument/2006/relationships/diagramLayout" Target="../diagrams/layout11.xml"/><Relationship Id="rId4" Type="http://schemas.openxmlformats.org/officeDocument/2006/relationships/diagramData" Target="../diagrams/data10.xml"/><Relationship Id="rId9" Type="http://schemas.openxmlformats.org/officeDocument/2006/relationships/diagramData" Target="../diagrams/data11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Relationship Id="rId9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13" Type="http://schemas.microsoft.com/office/2007/relationships/diagramDrawing" Target="../diagrams/drawing17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6.xml"/><Relationship Id="rId12" Type="http://schemas.openxmlformats.org/officeDocument/2006/relationships/diagramColors" Target="../diagrams/colors1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6.xml"/><Relationship Id="rId11" Type="http://schemas.openxmlformats.org/officeDocument/2006/relationships/diagramQuickStyle" Target="../diagrams/quickStyle17.xml"/><Relationship Id="rId5" Type="http://schemas.openxmlformats.org/officeDocument/2006/relationships/diagramLayout" Target="../diagrams/layout16.xml"/><Relationship Id="rId10" Type="http://schemas.openxmlformats.org/officeDocument/2006/relationships/diagramLayout" Target="../diagrams/layout17.xml"/><Relationship Id="rId4" Type="http://schemas.openxmlformats.org/officeDocument/2006/relationships/diagramData" Target="../diagrams/data16.xml"/><Relationship Id="rId9" Type="http://schemas.openxmlformats.org/officeDocument/2006/relationships/diagramData" Target="../diagrams/data17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4" Type="http://schemas.openxmlformats.org/officeDocument/2006/relationships/diagramData" Target="../diagrams/data18.xml"/><Relationship Id="rId9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9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9.xml"/><Relationship Id="rId5" Type="http://schemas.openxmlformats.org/officeDocument/2006/relationships/diagramLayout" Target="../diagrams/layout19.xml"/><Relationship Id="rId4" Type="http://schemas.openxmlformats.org/officeDocument/2006/relationships/diagramData" Target="../diagrams/data19.xml"/><Relationship Id="rId9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0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0.xml"/><Relationship Id="rId5" Type="http://schemas.openxmlformats.org/officeDocument/2006/relationships/diagramLayout" Target="../diagrams/layout20.xml"/><Relationship Id="rId4" Type="http://schemas.openxmlformats.org/officeDocument/2006/relationships/diagramData" Target="../diagrams/data2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1.xml"/><Relationship Id="rId5" Type="http://schemas.openxmlformats.org/officeDocument/2006/relationships/diagramLayout" Target="../diagrams/layout21.xml"/><Relationship Id="rId4" Type="http://schemas.openxmlformats.org/officeDocument/2006/relationships/diagramData" Target="../diagrams/data21.xml"/><Relationship Id="rId9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2.xml"/><Relationship Id="rId5" Type="http://schemas.openxmlformats.org/officeDocument/2006/relationships/diagramLayout" Target="../diagrams/layout22.xml"/><Relationship Id="rId4" Type="http://schemas.openxmlformats.org/officeDocument/2006/relationships/diagramData" Target="../diagrams/data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3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3.xml"/><Relationship Id="rId5" Type="http://schemas.openxmlformats.org/officeDocument/2006/relationships/diagramLayout" Target="../diagrams/layout23.xml"/><Relationship Id="rId4" Type="http://schemas.openxmlformats.org/officeDocument/2006/relationships/diagramData" Target="../diagrams/data23.xml"/><Relationship Id="rId9" Type="http://schemas.openxmlformats.org/officeDocument/2006/relationships/image" Target="../media/image15.jpe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4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4.xml"/><Relationship Id="rId5" Type="http://schemas.openxmlformats.org/officeDocument/2006/relationships/diagramLayout" Target="../diagrams/layout24.xml"/><Relationship Id="rId4" Type="http://schemas.openxmlformats.org/officeDocument/2006/relationships/diagramData" Target="../diagrams/data24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5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5.xml"/><Relationship Id="rId5" Type="http://schemas.openxmlformats.org/officeDocument/2006/relationships/diagramLayout" Target="../diagrams/layout25.xml"/><Relationship Id="rId4" Type="http://schemas.openxmlformats.org/officeDocument/2006/relationships/diagramData" Target="../diagrams/data2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6.xml"/><Relationship Id="rId3" Type="http://schemas.openxmlformats.org/officeDocument/2006/relationships/image" Target="../media/image16.jpeg"/><Relationship Id="rId7" Type="http://schemas.openxmlformats.org/officeDocument/2006/relationships/diagramQuickStyle" Target="../diagrams/quickStyle26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6.xml"/><Relationship Id="rId5" Type="http://schemas.openxmlformats.org/officeDocument/2006/relationships/diagramData" Target="../diagrams/data26.xml"/><Relationship Id="rId10" Type="http://schemas.openxmlformats.org/officeDocument/2006/relationships/image" Target="../media/image17.jpeg"/><Relationship Id="rId4" Type="http://schemas.openxmlformats.org/officeDocument/2006/relationships/image" Target="../media/image4.png"/><Relationship Id="rId9" Type="http://schemas.microsoft.com/office/2007/relationships/diagramDrawing" Target="../diagrams/drawing2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7.xml"/><Relationship Id="rId3" Type="http://schemas.openxmlformats.org/officeDocument/2006/relationships/image" Target="../media/image18.png"/><Relationship Id="rId7" Type="http://schemas.openxmlformats.org/officeDocument/2006/relationships/diagramQuickStyle" Target="../diagrams/quickStyle27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7.xml"/><Relationship Id="rId5" Type="http://schemas.openxmlformats.org/officeDocument/2006/relationships/diagramData" Target="../diagrams/data27.xml"/><Relationship Id="rId4" Type="http://schemas.openxmlformats.org/officeDocument/2006/relationships/image" Target="../media/image4.png"/><Relationship Id="rId9" Type="http://schemas.microsoft.com/office/2007/relationships/diagramDrawing" Target="../diagrams/drawing27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8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8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8.xml"/><Relationship Id="rId5" Type="http://schemas.openxmlformats.org/officeDocument/2006/relationships/diagramLayout" Target="../diagrams/layout28.xml"/><Relationship Id="rId4" Type="http://schemas.openxmlformats.org/officeDocument/2006/relationships/diagramData" Target="../diagrams/data28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9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9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9.xml"/><Relationship Id="rId5" Type="http://schemas.openxmlformats.org/officeDocument/2006/relationships/diagramLayout" Target="../diagrams/layout29.xml"/><Relationship Id="rId4" Type="http://schemas.openxmlformats.org/officeDocument/2006/relationships/diagramData" Target="../diagrams/data29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0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30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0.xml"/><Relationship Id="rId5" Type="http://schemas.openxmlformats.org/officeDocument/2006/relationships/diagramLayout" Target="../diagrams/layout30.xml"/><Relationship Id="rId4" Type="http://schemas.openxmlformats.org/officeDocument/2006/relationships/diagramData" Target="../diagrams/data30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3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1.xml"/><Relationship Id="rId5" Type="http://schemas.openxmlformats.org/officeDocument/2006/relationships/diagramLayout" Target="../diagrams/layout31.xml"/><Relationship Id="rId4" Type="http://schemas.openxmlformats.org/officeDocument/2006/relationships/diagramData" Target="../diagrams/data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3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2.xml"/><Relationship Id="rId5" Type="http://schemas.openxmlformats.org/officeDocument/2006/relationships/diagramLayout" Target="../diagrams/layout32.xml"/><Relationship Id="rId4" Type="http://schemas.openxmlformats.org/officeDocument/2006/relationships/diagramData" Target="../diagrams/data3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3.xml"/><Relationship Id="rId3" Type="http://schemas.openxmlformats.org/officeDocument/2006/relationships/image" Target="../media/image20.jpeg"/><Relationship Id="rId7" Type="http://schemas.openxmlformats.org/officeDocument/2006/relationships/diagramQuickStyle" Target="../diagrams/quickStyle33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3.xml"/><Relationship Id="rId5" Type="http://schemas.openxmlformats.org/officeDocument/2006/relationships/diagramData" Target="../diagrams/data33.xml"/><Relationship Id="rId4" Type="http://schemas.openxmlformats.org/officeDocument/2006/relationships/image" Target="../media/image4.png"/><Relationship Id="rId9" Type="http://schemas.microsoft.com/office/2007/relationships/diagramDrawing" Target="../diagrams/drawing33.xml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4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34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4.xml"/><Relationship Id="rId5" Type="http://schemas.openxmlformats.org/officeDocument/2006/relationships/diagramLayout" Target="../diagrams/layout34.xml"/><Relationship Id="rId4" Type="http://schemas.openxmlformats.org/officeDocument/2006/relationships/diagramData" Target="../diagrams/data34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5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35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5.xml"/><Relationship Id="rId5" Type="http://schemas.openxmlformats.org/officeDocument/2006/relationships/diagramLayout" Target="../diagrams/layout35.xml"/><Relationship Id="rId4" Type="http://schemas.openxmlformats.org/officeDocument/2006/relationships/diagramData" Target="../diagrams/data3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6.xml"/><Relationship Id="rId3" Type="http://schemas.openxmlformats.org/officeDocument/2006/relationships/image" Target="../media/image21.png"/><Relationship Id="rId7" Type="http://schemas.openxmlformats.org/officeDocument/2006/relationships/diagramQuickStyle" Target="../diagrams/quickStyle36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6.xml"/><Relationship Id="rId5" Type="http://schemas.openxmlformats.org/officeDocument/2006/relationships/diagramData" Target="../diagrams/data36.xml"/><Relationship Id="rId4" Type="http://schemas.openxmlformats.org/officeDocument/2006/relationships/image" Target="../media/image4.png"/><Relationship Id="rId9" Type="http://schemas.microsoft.com/office/2007/relationships/diagramDrawing" Target="../diagrams/drawing36.xml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7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37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7.xml"/><Relationship Id="rId5" Type="http://schemas.openxmlformats.org/officeDocument/2006/relationships/diagramLayout" Target="../diagrams/layout37.xml"/><Relationship Id="rId4" Type="http://schemas.openxmlformats.org/officeDocument/2006/relationships/diagramData" Target="../diagrams/data37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8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38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8.xml"/><Relationship Id="rId5" Type="http://schemas.openxmlformats.org/officeDocument/2006/relationships/diagramLayout" Target="../diagrams/layout38.xml"/><Relationship Id="rId4" Type="http://schemas.openxmlformats.org/officeDocument/2006/relationships/diagramData" Target="../diagrams/data38.xml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9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39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9.xml"/><Relationship Id="rId5" Type="http://schemas.openxmlformats.org/officeDocument/2006/relationships/diagramLayout" Target="../diagrams/layout39.xml"/><Relationship Id="rId4" Type="http://schemas.openxmlformats.org/officeDocument/2006/relationships/diagramData" Target="../diagrams/data3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mp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0.xml"/><Relationship Id="rId3" Type="http://schemas.openxmlformats.org/officeDocument/2006/relationships/image" Target="../media/image18.png"/><Relationship Id="rId7" Type="http://schemas.openxmlformats.org/officeDocument/2006/relationships/diagramQuickStyle" Target="../diagrams/quickStyle40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0.xml"/><Relationship Id="rId5" Type="http://schemas.openxmlformats.org/officeDocument/2006/relationships/diagramData" Target="../diagrams/data40.xml"/><Relationship Id="rId4" Type="http://schemas.openxmlformats.org/officeDocument/2006/relationships/image" Target="../media/image4.png"/><Relationship Id="rId9" Type="http://schemas.microsoft.com/office/2007/relationships/diagramDrawing" Target="../diagrams/drawing40.xml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41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1.xml"/><Relationship Id="rId5" Type="http://schemas.openxmlformats.org/officeDocument/2006/relationships/diagramLayout" Target="../diagrams/layout41.xml"/><Relationship Id="rId4" Type="http://schemas.openxmlformats.org/officeDocument/2006/relationships/diagramData" Target="../diagrams/data41.xml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42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2.xml"/><Relationship Id="rId5" Type="http://schemas.openxmlformats.org/officeDocument/2006/relationships/diagramLayout" Target="../diagrams/layout42.xml"/><Relationship Id="rId4" Type="http://schemas.openxmlformats.org/officeDocument/2006/relationships/diagramData" Target="../diagrams/data42.xml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3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43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3.xml"/><Relationship Id="rId5" Type="http://schemas.openxmlformats.org/officeDocument/2006/relationships/diagramLayout" Target="../diagrams/layout43.xml"/><Relationship Id="rId4" Type="http://schemas.openxmlformats.org/officeDocument/2006/relationships/diagramData" Target="../diagrams/data4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4.xml"/><Relationship Id="rId3" Type="http://schemas.openxmlformats.org/officeDocument/2006/relationships/image" Target="../media/image23.png"/><Relationship Id="rId7" Type="http://schemas.openxmlformats.org/officeDocument/2006/relationships/diagramQuickStyle" Target="../diagrams/quickStyle44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4.xml"/><Relationship Id="rId5" Type="http://schemas.openxmlformats.org/officeDocument/2006/relationships/diagramData" Target="../diagrams/data44.xml"/><Relationship Id="rId4" Type="http://schemas.openxmlformats.org/officeDocument/2006/relationships/image" Target="../media/image4.png"/><Relationship Id="rId9" Type="http://schemas.microsoft.com/office/2007/relationships/diagramDrawing" Target="../diagrams/drawing44.xml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5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45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5.xml"/><Relationship Id="rId5" Type="http://schemas.openxmlformats.org/officeDocument/2006/relationships/diagramLayout" Target="../diagrams/layout45.xml"/><Relationship Id="rId4" Type="http://schemas.openxmlformats.org/officeDocument/2006/relationships/diagramData" Target="../diagrams/data45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6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46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6.xml"/><Relationship Id="rId5" Type="http://schemas.openxmlformats.org/officeDocument/2006/relationships/diagramData" Target="../diagrams/data46.xml"/><Relationship Id="rId4" Type="http://schemas.openxmlformats.org/officeDocument/2006/relationships/image" Target="../media/image24.png"/><Relationship Id="rId9" Type="http://schemas.microsoft.com/office/2007/relationships/diagramDrawing" Target="../diagrams/drawing46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7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47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7.xml"/><Relationship Id="rId5" Type="http://schemas.openxmlformats.org/officeDocument/2006/relationships/diagramLayout" Target="../diagrams/layout47.xml"/><Relationship Id="rId4" Type="http://schemas.openxmlformats.org/officeDocument/2006/relationships/diagramData" Target="../diagrams/data47.xml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8.xml"/><Relationship Id="rId13" Type="http://schemas.microsoft.com/office/2007/relationships/diagramDrawing" Target="../diagrams/drawing49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48.xml"/><Relationship Id="rId12" Type="http://schemas.openxmlformats.org/officeDocument/2006/relationships/diagramColors" Target="../diagrams/colors49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8.xml"/><Relationship Id="rId11" Type="http://schemas.openxmlformats.org/officeDocument/2006/relationships/diagramQuickStyle" Target="../diagrams/quickStyle49.xml"/><Relationship Id="rId5" Type="http://schemas.openxmlformats.org/officeDocument/2006/relationships/diagramLayout" Target="../diagrams/layout48.xml"/><Relationship Id="rId10" Type="http://schemas.openxmlformats.org/officeDocument/2006/relationships/diagramLayout" Target="../diagrams/layout49.xml"/><Relationship Id="rId4" Type="http://schemas.openxmlformats.org/officeDocument/2006/relationships/diagramData" Target="../diagrams/data48.xml"/><Relationship Id="rId9" Type="http://schemas.openxmlformats.org/officeDocument/2006/relationships/diagramData" Target="../diagrams/data49.xml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0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50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0.xml"/><Relationship Id="rId5" Type="http://schemas.openxmlformats.org/officeDocument/2006/relationships/diagramLayout" Target="../diagrams/layout50.xml"/><Relationship Id="rId4" Type="http://schemas.openxmlformats.org/officeDocument/2006/relationships/diagramData" Target="../diagrams/data50.xml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51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1.xml"/><Relationship Id="rId5" Type="http://schemas.openxmlformats.org/officeDocument/2006/relationships/diagramLayout" Target="../diagrams/layout51.xml"/><Relationship Id="rId4" Type="http://schemas.openxmlformats.org/officeDocument/2006/relationships/diagramData" Target="../diagrams/data51.xml"/><Relationship Id="rId9" Type="http://schemas.openxmlformats.org/officeDocument/2006/relationships/image" Target="../media/image25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2.xml"/><Relationship Id="rId3" Type="http://schemas.openxmlformats.org/officeDocument/2006/relationships/image" Target="../media/image26.png"/><Relationship Id="rId7" Type="http://schemas.openxmlformats.org/officeDocument/2006/relationships/diagramQuickStyle" Target="../diagrams/quickStyle52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2.xml"/><Relationship Id="rId5" Type="http://schemas.openxmlformats.org/officeDocument/2006/relationships/diagramData" Target="../diagrams/data52.xml"/><Relationship Id="rId4" Type="http://schemas.openxmlformats.org/officeDocument/2006/relationships/image" Target="../media/image4.png"/><Relationship Id="rId9" Type="http://schemas.microsoft.com/office/2007/relationships/diagramDrawing" Target="../diagrams/drawing52.xml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3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53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3.xml"/><Relationship Id="rId5" Type="http://schemas.openxmlformats.org/officeDocument/2006/relationships/diagramLayout" Target="../diagrams/layout53.xml"/><Relationship Id="rId4" Type="http://schemas.openxmlformats.org/officeDocument/2006/relationships/diagramData" Target="../diagrams/data53.xml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4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54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4.xml"/><Relationship Id="rId5" Type="http://schemas.openxmlformats.org/officeDocument/2006/relationships/diagramLayout" Target="../diagrams/layout54.xml"/><Relationship Id="rId4" Type="http://schemas.openxmlformats.org/officeDocument/2006/relationships/diagramData" Target="../diagrams/data5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5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55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5.xml"/><Relationship Id="rId5" Type="http://schemas.openxmlformats.org/officeDocument/2006/relationships/diagramLayout" Target="../diagrams/layout55.xml"/><Relationship Id="rId4" Type="http://schemas.openxmlformats.org/officeDocument/2006/relationships/diagramData" Target="../diagrams/data55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6.xml"/><Relationship Id="rId3" Type="http://schemas.openxmlformats.org/officeDocument/2006/relationships/image" Target="../media/image28.png"/><Relationship Id="rId7" Type="http://schemas.openxmlformats.org/officeDocument/2006/relationships/diagramQuickStyle" Target="../diagrams/quickStyle56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6.xml"/><Relationship Id="rId5" Type="http://schemas.openxmlformats.org/officeDocument/2006/relationships/diagramData" Target="../diagrams/data56.xml"/><Relationship Id="rId4" Type="http://schemas.openxmlformats.org/officeDocument/2006/relationships/image" Target="../media/image4.png"/><Relationship Id="rId9" Type="http://schemas.microsoft.com/office/2007/relationships/diagramDrawing" Target="../diagrams/drawing56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7.xml"/><Relationship Id="rId3" Type="http://schemas.openxmlformats.org/officeDocument/2006/relationships/image" Target="../media/image29.png"/><Relationship Id="rId7" Type="http://schemas.openxmlformats.org/officeDocument/2006/relationships/diagramQuickStyle" Target="../diagrams/quickStyle57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7.xml"/><Relationship Id="rId5" Type="http://schemas.openxmlformats.org/officeDocument/2006/relationships/diagramData" Target="../diagrams/data57.xml"/><Relationship Id="rId4" Type="http://schemas.openxmlformats.org/officeDocument/2006/relationships/image" Target="../media/image4.png"/><Relationship Id="rId9" Type="http://schemas.microsoft.com/office/2007/relationships/diagramDrawing" Target="../diagrams/drawing57.xml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8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58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8.xml"/><Relationship Id="rId5" Type="http://schemas.openxmlformats.org/officeDocument/2006/relationships/diagramLayout" Target="../diagrams/layout58.xml"/><Relationship Id="rId4" Type="http://schemas.openxmlformats.org/officeDocument/2006/relationships/diagramData" Target="../diagrams/data58.xml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9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59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9.xml"/><Relationship Id="rId5" Type="http://schemas.openxmlformats.org/officeDocument/2006/relationships/diagramLayout" Target="../diagrams/layout59.xml"/><Relationship Id="rId4" Type="http://schemas.openxmlformats.org/officeDocument/2006/relationships/diagramData" Target="../diagrams/data5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0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60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0.xml"/><Relationship Id="rId5" Type="http://schemas.openxmlformats.org/officeDocument/2006/relationships/diagramData" Target="../diagrams/data60.xml"/><Relationship Id="rId4" Type="http://schemas.openxmlformats.org/officeDocument/2006/relationships/image" Target="../media/image31.png"/><Relationship Id="rId9" Type="http://schemas.microsoft.com/office/2007/relationships/diagramDrawing" Target="../diagrams/drawing60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1.xml"/><Relationship Id="rId3" Type="http://schemas.openxmlformats.org/officeDocument/2006/relationships/image" Target="../media/image32.png"/><Relationship Id="rId7" Type="http://schemas.openxmlformats.org/officeDocument/2006/relationships/diagramQuickStyle" Target="../diagrams/quickStyle61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1.xml"/><Relationship Id="rId5" Type="http://schemas.openxmlformats.org/officeDocument/2006/relationships/diagramData" Target="../diagrams/data61.xml"/><Relationship Id="rId4" Type="http://schemas.openxmlformats.org/officeDocument/2006/relationships/image" Target="../media/image4.png"/><Relationship Id="rId9" Type="http://schemas.microsoft.com/office/2007/relationships/diagramDrawing" Target="../diagrams/drawing61.xml"/></Relationships>
</file>

<file path=ppt/slides/_rels/slide6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62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2.xml"/><Relationship Id="rId5" Type="http://schemas.openxmlformats.org/officeDocument/2006/relationships/diagramLayout" Target="../diagrams/layout62.xml"/><Relationship Id="rId4" Type="http://schemas.openxmlformats.org/officeDocument/2006/relationships/diagramData" Target="../diagrams/data62.xml"/></Relationships>
</file>

<file path=ppt/slides/_rels/slide6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3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63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3.xml"/><Relationship Id="rId5" Type="http://schemas.openxmlformats.org/officeDocument/2006/relationships/diagramLayout" Target="../diagrams/layout63.xml"/><Relationship Id="rId4" Type="http://schemas.openxmlformats.org/officeDocument/2006/relationships/diagramData" Target="../diagrams/data63.xml"/></Relationships>
</file>

<file path=ppt/slides/_rels/slide6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4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64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4.xml"/><Relationship Id="rId5" Type="http://schemas.openxmlformats.org/officeDocument/2006/relationships/diagramLayout" Target="../diagrams/layout64.xml"/><Relationship Id="rId4" Type="http://schemas.openxmlformats.org/officeDocument/2006/relationships/diagramData" Target="../diagrams/data64.xml"/></Relationships>
</file>

<file path=ppt/slides/_rels/slide6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5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65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5.xml"/><Relationship Id="rId5" Type="http://schemas.openxmlformats.org/officeDocument/2006/relationships/diagramLayout" Target="../diagrams/layout65.xml"/><Relationship Id="rId4" Type="http://schemas.openxmlformats.org/officeDocument/2006/relationships/diagramData" Target="../diagrams/data65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6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66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6.xml"/><Relationship Id="rId5" Type="http://schemas.openxmlformats.org/officeDocument/2006/relationships/diagramLayout" Target="../diagrams/layout66.xml"/><Relationship Id="rId4" Type="http://schemas.openxmlformats.org/officeDocument/2006/relationships/diagramData" Target="../diagrams/data66.xml"/><Relationship Id="rId9" Type="http://schemas.openxmlformats.org/officeDocument/2006/relationships/image" Target="../media/image3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7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67.xm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7.xml"/><Relationship Id="rId5" Type="http://schemas.openxmlformats.org/officeDocument/2006/relationships/diagramData" Target="../diagrams/data67.xml"/><Relationship Id="rId4" Type="http://schemas.openxmlformats.org/officeDocument/2006/relationships/image" Target="../media/image34.jpeg"/><Relationship Id="rId9" Type="http://schemas.microsoft.com/office/2007/relationships/diagramDrawing" Target="../diagrams/drawing67.xml"/></Relationships>
</file>

<file path=ppt/slides/_rels/slide7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8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68.xm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8.xml"/><Relationship Id="rId5" Type="http://schemas.openxmlformats.org/officeDocument/2006/relationships/diagramLayout" Target="../diagrams/layout68.xml"/><Relationship Id="rId4" Type="http://schemas.openxmlformats.org/officeDocument/2006/relationships/diagramData" Target="../diagrams/data68.xml"/></Relationships>
</file>

<file path=ppt/slides/_rels/slide7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9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69.xm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9.xml"/><Relationship Id="rId5" Type="http://schemas.openxmlformats.org/officeDocument/2006/relationships/diagramLayout" Target="../diagrams/layout69.xml"/><Relationship Id="rId4" Type="http://schemas.openxmlformats.org/officeDocument/2006/relationships/diagramData" Target="../diagrams/data6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0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70.xm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0.xml"/><Relationship Id="rId5" Type="http://schemas.openxmlformats.org/officeDocument/2006/relationships/diagramLayout" Target="../diagrams/layout70.xml"/><Relationship Id="rId4" Type="http://schemas.openxmlformats.org/officeDocument/2006/relationships/diagramData" Target="../diagrams/data70.xml"/></Relationships>
</file>

<file path=ppt/slides/_rels/slide7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71.xm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1.xml"/><Relationship Id="rId5" Type="http://schemas.openxmlformats.org/officeDocument/2006/relationships/diagramLayout" Target="../diagrams/layout71.xml"/><Relationship Id="rId4" Type="http://schemas.openxmlformats.org/officeDocument/2006/relationships/diagramData" Target="../diagrams/data71.xml"/></Relationships>
</file>

<file path=ppt/slides/_rels/slide7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72.xm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2.xml"/><Relationship Id="rId5" Type="http://schemas.openxmlformats.org/officeDocument/2006/relationships/diagramLayout" Target="../diagrams/layout72.xml"/><Relationship Id="rId4" Type="http://schemas.openxmlformats.org/officeDocument/2006/relationships/diagramData" Target="../diagrams/data72.xml"/></Relationships>
</file>

<file path=ppt/slides/_rels/slide7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3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73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3.xml"/><Relationship Id="rId5" Type="http://schemas.openxmlformats.org/officeDocument/2006/relationships/diagramLayout" Target="../diagrams/layout73.xml"/><Relationship Id="rId4" Type="http://schemas.openxmlformats.org/officeDocument/2006/relationships/diagramData" Target="../diagrams/data73.xml"/></Relationships>
</file>

<file path=ppt/slides/_rels/slide7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4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74.xm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4.xml"/><Relationship Id="rId5" Type="http://schemas.openxmlformats.org/officeDocument/2006/relationships/diagramLayout" Target="../diagrams/layout74.xml"/><Relationship Id="rId4" Type="http://schemas.openxmlformats.org/officeDocument/2006/relationships/diagramData" Target="../diagrams/data74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8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5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75.xm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5.xml"/><Relationship Id="rId5" Type="http://schemas.openxmlformats.org/officeDocument/2006/relationships/diagramLayout" Target="../diagrams/layout75.xml"/><Relationship Id="rId4" Type="http://schemas.openxmlformats.org/officeDocument/2006/relationships/diagramData" Target="../diagrams/data75.xml"/></Relationships>
</file>

<file path=ppt/slides/_rels/slide8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6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76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6.xml"/><Relationship Id="rId5" Type="http://schemas.openxmlformats.org/officeDocument/2006/relationships/diagramLayout" Target="../diagrams/layout76.xml"/><Relationship Id="rId4" Type="http://schemas.openxmlformats.org/officeDocument/2006/relationships/diagramData" Target="../diagrams/data76.xml"/></Relationships>
</file>

<file path=ppt/slides/_rels/slide8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7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77.xm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7.xml"/><Relationship Id="rId5" Type="http://schemas.openxmlformats.org/officeDocument/2006/relationships/diagramLayout" Target="../diagrams/layout77.xml"/><Relationship Id="rId4" Type="http://schemas.openxmlformats.org/officeDocument/2006/relationships/diagramData" Target="../diagrams/data77.xml"/></Relationships>
</file>

<file path=ppt/slides/_rels/slide8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8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78.xm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8.xml"/><Relationship Id="rId5" Type="http://schemas.openxmlformats.org/officeDocument/2006/relationships/diagramLayout" Target="../diagrams/layout78.xml"/><Relationship Id="rId4" Type="http://schemas.openxmlformats.org/officeDocument/2006/relationships/diagramData" Target="../diagrams/data78.xml"/></Relationships>
</file>

<file path=ppt/slides/_rels/slide8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9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79.xm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9.xml"/><Relationship Id="rId5" Type="http://schemas.openxmlformats.org/officeDocument/2006/relationships/diagramLayout" Target="../diagrams/layout79.xml"/><Relationship Id="rId4" Type="http://schemas.openxmlformats.org/officeDocument/2006/relationships/diagramData" Target="../diagrams/data79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254EE-08EA-4F14-B6F5-072FDF7F626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2023/12/17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Part 4  Chapter 28</a:t>
            </a:r>
            <a:endParaRPr lang="zh-CN" alt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30446-7521-48E9-9F36-E00F94A50FF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7624" y="1008929"/>
            <a:ext cx="69847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Britannic Bold" pitchFamily="34" charset="0"/>
              </a:rPr>
              <a:t>Part </a:t>
            </a:r>
            <a:r>
              <a:rPr lang="en-US" altLang="zh-CN" sz="4800" dirty="0" smtClean="0">
                <a:solidFill>
                  <a:srgbClr val="C00000"/>
                </a:solidFill>
                <a:latin typeface="Britannic Bold" pitchFamily="34" charset="0"/>
              </a:rPr>
              <a:t>5  </a:t>
            </a:r>
            <a:r>
              <a:rPr lang="en-US" altLang="zh-CN" sz="4800" dirty="0">
                <a:solidFill>
                  <a:srgbClr val="C00000"/>
                </a:solidFill>
                <a:latin typeface="Britannic Bold" pitchFamily="34" charset="0"/>
              </a:rPr>
              <a:t>Chapter </a:t>
            </a:r>
            <a:r>
              <a:rPr lang="en-US" altLang="zh-CN" sz="4800" dirty="0" smtClean="0">
                <a:solidFill>
                  <a:srgbClr val="C00000"/>
                </a:solidFill>
                <a:latin typeface="Britannic Bold" pitchFamily="34" charset="0"/>
              </a:rPr>
              <a:t>3</a:t>
            </a:r>
            <a:endParaRPr lang="zh-CN" altLang="en-US" sz="4800" dirty="0">
              <a:solidFill>
                <a:srgbClr val="C00000"/>
              </a:solidFill>
              <a:latin typeface="Britannic Bold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31640" y="3140968"/>
            <a:ext cx="69847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 dirty="0">
                <a:solidFill>
                  <a:srgbClr val="C00000"/>
                </a:solidFill>
                <a:latin typeface="Britannic Bold" pitchFamily="34" charset="0"/>
              </a:rPr>
              <a:t>Jin </a:t>
            </a:r>
            <a:r>
              <a:rPr lang="en-US" altLang="zh-CN" sz="3600" dirty="0" err="1">
                <a:solidFill>
                  <a:srgbClr val="C00000"/>
                </a:solidFill>
                <a:latin typeface="Britannic Bold" pitchFamily="34" charset="0"/>
              </a:rPr>
              <a:t>weizu</a:t>
            </a:r>
            <a:endParaRPr lang="en-US" altLang="zh-CN" sz="3600" dirty="0">
              <a:solidFill>
                <a:srgbClr val="C00000"/>
              </a:solidFill>
              <a:latin typeface="Britannic Bold" pitchFamily="34" charset="0"/>
            </a:endParaRPr>
          </a:p>
          <a:p>
            <a:pPr algn="r"/>
            <a:r>
              <a:rPr lang="en-US" altLang="zh-CN" sz="3600" dirty="0">
                <a:solidFill>
                  <a:srgbClr val="C00000"/>
                </a:solidFill>
                <a:latin typeface="Britannic Bold" pitchFamily="34" charset="0"/>
                <a:hlinkClick r:id="rId3"/>
              </a:rPr>
              <a:t>Jinweizu@tongji.edu.cn</a:t>
            </a:r>
            <a:endParaRPr lang="en-US" altLang="zh-CN" sz="3600" dirty="0">
              <a:solidFill>
                <a:srgbClr val="C00000"/>
              </a:solidFill>
              <a:latin typeface="Britannic Bold" pitchFamily="34" charset="0"/>
            </a:endParaRPr>
          </a:p>
          <a:p>
            <a:pPr algn="r"/>
            <a:r>
              <a:rPr lang="en-US" altLang="zh-CN" sz="3600" dirty="0" smtClean="0">
                <a:solidFill>
                  <a:srgbClr val="C00000"/>
                </a:solidFill>
                <a:latin typeface="Britannic Bold" pitchFamily="34" charset="0"/>
              </a:rPr>
              <a:t>13391355632</a:t>
            </a:r>
            <a:endParaRPr lang="zh-CN" altLang="en-US" sz="3600" dirty="0">
              <a:solidFill>
                <a:srgbClr val="C00000"/>
              </a:solidFill>
              <a:latin typeface="Britannic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46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3600" dirty="0">
                <a:latin typeface="Times New Roman" pitchFamily="18" charset="0"/>
              </a:rPr>
              <a:t>Part V-Chapter 3 Internet Application</a:t>
            </a:r>
            <a:endParaRPr lang="en-US" altLang="zh-CN" sz="36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15616" y="1124744"/>
            <a:ext cx="6984776" cy="721692"/>
            <a:chOff x="777206" y="1"/>
            <a:chExt cx="766739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77207" y="35230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Server </a:t>
              </a:r>
              <a:endParaRPr lang="en-US" altLang="zh-CN" sz="36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endParaRP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" name="图示 16"/>
          <p:cNvGraphicFramePr/>
          <p:nvPr>
            <p:extLst>
              <p:ext uri="{D42A27DB-BD31-4B8C-83A1-F6EECF244321}">
                <p14:modId xmlns:p14="http://schemas.microsoft.com/office/powerpoint/2010/main" val="2665757427"/>
              </p:ext>
            </p:extLst>
          </p:nvPr>
        </p:nvGraphicFramePr>
        <p:xfrm>
          <a:off x="576171" y="1947355"/>
          <a:ext cx="7857621" cy="2773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9" name="Picture 2" descr="D:\network\2014\CNAI_Figures\figure-3.3.jpe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878748"/>
            <a:ext cx="4752594" cy="184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646600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3600" dirty="0">
                <a:latin typeface="Times New Roman" pitchFamily="18" charset="0"/>
              </a:rPr>
              <a:t>Part V-Chapter 3 Internet Application</a:t>
            </a:r>
            <a:endParaRPr lang="en-US" altLang="zh-CN" sz="36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15616" y="1124744"/>
            <a:ext cx="6984776" cy="721692"/>
            <a:chOff x="777206" y="1"/>
            <a:chExt cx="766739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77207" y="35230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Data Flow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" name="图示 17"/>
          <p:cNvGraphicFramePr/>
          <p:nvPr>
            <p:extLst>
              <p:ext uri="{D42A27DB-BD31-4B8C-83A1-F6EECF244321}">
                <p14:modId xmlns:p14="http://schemas.microsoft.com/office/powerpoint/2010/main" val="2984888442"/>
              </p:ext>
            </p:extLst>
          </p:nvPr>
        </p:nvGraphicFramePr>
        <p:xfrm>
          <a:off x="1522074" y="1988840"/>
          <a:ext cx="6096000" cy="1556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20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1534190"/>
              </p:ext>
            </p:extLst>
          </p:nvPr>
        </p:nvGraphicFramePr>
        <p:xfrm>
          <a:off x="1367644" y="4045172"/>
          <a:ext cx="6448628" cy="1728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4063198857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3600" dirty="0">
                <a:latin typeface="Times New Roman" pitchFamily="18" charset="0"/>
              </a:rPr>
              <a:t>Part V-Chapter 3 Internet Application</a:t>
            </a:r>
            <a:endParaRPr lang="en-US" altLang="zh-CN" sz="36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15616" y="1124744"/>
            <a:ext cx="6984776" cy="721692"/>
            <a:chOff x="777206" y="1"/>
            <a:chExt cx="766739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77207" y="35230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Client-Server Interactions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" name="图示 18"/>
          <p:cNvGraphicFramePr/>
          <p:nvPr>
            <p:extLst>
              <p:ext uri="{D42A27DB-BD31-4B8C-83A1-F6EECF244321}">
                <p14:modId xmlns:p14="http://schemas.microsoft.com/office/powerpoint/2010/main" val="1028855436"/>
              </p:ext>
            </p:extLst>
          </p:nvPr>
        </p:nvGraphicFramePr>
        <p:xfrm>
          <a:off x="1505980" y="2102188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4929575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960" y="4365104"/>
            <a:ext cx="5262736" cy="3167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491786" y="116632"/>
            <a:ext cx="8156575" cy="828328"/>
          </a:xfrm>
        </p:spPr>
        <p:txBody>
          <a:bodyPr>
            <a:normAutofit fontScale="90000"/>
          </a:bodyPr>
          <a:lstStyle/>
          <a:p>
            <a:r>
              <a:rPr lang="zh-CN" altLang="en-US" sz="5400" dirty="0" smtClean="0">
                <a:latin typeface="Times New Roman" pitchFamily="18" charset="0"/>
              </a:rPr>
              <a:t/>
            </a:r>
            <a:br>
              <a:rPr lang="zh-CN" altLang="en-US" sz="5400" dirty="0" smtClean="0">
                <a:latin typeface="Times New Roman" pitchFamily="18" charset="0"/>
              </a:rPr>
            </a:br>
            <a:r>
              <a:rPr lang="zh-CN" altLang="en-US" sz="5400" dirty="0" smtClean="0">
                <a:latin typeface="Times New Roman" pitchFamily="18" charset="0"/>
              </a:rPr>
              <a:t/>
            </a:r>
            <a:br>
              <a:rPr lang="zh-CN" altLang="en-US" sz="5400" dirty="0" smtClean="0">
                <a:latin typeface="Times New Roman" pitchFamily="18" charset="0"/>
              </a:rPr>
            </a:br>
            <a:r>
              <a:rPr lang="en-US" altLang="zh-CN" dirty="0">
                <a:latin typeface="Times New Roman" pitchFamily="18" charset="0"/>
              </a:rPr>
              <a:t>Part V-Chapter 3 Internet Application</a:t>
            </a:r>
            <a:r>
              <a:rPr lang="en-US" altLang="zh-CN" sz="5400" dirty="0" smtClean="0">
                <a:latin typeface="Times New Roman" pitchFamily="18" charset="0"/>
              </a:rPr>
              <a:t/>
            </a:r>
            <a:br>
              <a:rPr lang="en-US" altLang="zh-CN" sz="5400" dirty="0" smtClean="0">
                <a:latin typeface="Times New Roman" pitchFamily="18" charset="0"/>
              </a:rPr>
            </a:br>
            <a:r>
              <a:rPr lang="en-US" altLang="zh-CN" sz="5400" dirty="0" smtClean="0">
                <a:latin typeface="Times New Roman" pitchFamily="18" charset="0"/>
              </a:rPr>
              <a:t/>
            </a:r>
            <a:br>
              <a:rPr lang="en-US" altLang="zh-CN" sz="5400" dirty="0" smtClean="0">
                <a:latin typeface="Times New Roman" pitchFamily="18" charset="0"/>
              </a:rPr>
            </a:br>
            <a:endParaRPr lang="en-US" altLang="zh-CN" sz="5400" dirty="0" smtClean="0">
              <a:latin typeface="Times New Roman" pitchFamily="18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D88B-9EFE-4D50-892F-430CED69975B}" type="datetime1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Part 5  Chapter </a:t>
            </a:r>
            <a:r>
              <a:rPr lang="en-US" altLang="zh-CN" dirty="0"/>
              <a:t>3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318579" y="1110331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8" name="燕尾形 7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9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defTabSz="933450" fontAlgn="auto">
                <a:lnSpc>
                  <a:spcPct val="90000"/>
                </a:lnSpc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lang="zh-CN" altLang="en-US" sz="210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067334" y="1052737"/>
            <a:ext cx="7005479" cy="1032874"/>
            <a:chOff x="777206" y="1"/>
            <a:chExt cx="7667399" cy="721692"/>
          </a:xfrm>
          <a:scene3d>
            <a:camera prst="orthographicFront"/>
            <a:lightRig rig="flat" dir="t"/>
          </a:scene3d>
        </p:grpSpPr>
        <p:sp>
          <p:nvSpPr>
            <p:cNvPr id="11" name="同侧圆角矩形 10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2" name="同侧圆角矩形 4"/>
            <p:cNvSpPr/>
            <p:nvPr/>
          </p:nvSpPr>
          <p:spPr>
            <a:xfrm>
              <a:off x="777207" y="35230"/>
              <a:ext cx="7632169" cy="603030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sz="32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 </a:t>
              </a:r>
              <a:r>
                <a:rPr lang="en-US" altLang="zh-CN" sz="32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Multiple </a:t>
              </a:r>
              <a:r>
                <a:rPr lang="en-US" altLang="zh-CN" sz="32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Service </a:t>
              </a:r>
              <a:r>
                <a:rPr lang="en-US" altLang="zh-CN" sz="32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On One </a:t>
              </a:r>
              <a:r>
                <a:rPr lang="en-US" altLang="zh-CN" sz="32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Computer</a:t>
              </a:r>
              <a:endParaRPr lang="en-US" sz="32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endParaRPr>
            </a:p>
          </p:txBody>
        </p:sp>
      </p:grpSp>
      <p:sp>
        <p:nvSpPr>
          <p:cNvPr id="13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6300192" y="6237312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vl="1" eaLnBrk="1" hangingPunct="1"/>
            <a:fld id="{3D54A8A6-C293-4B30-8D51-6BF7C8A9F3E7}" type="slidenum">
              <a:rPr lang="zh-CN" altLang="en-US" sz="4400" smtClean="0">
                <a:solidFill>
                  <a:srgbClr val="000000"/>
                </a:solidFill>
                <a:latin typeface="Arial" pitchFamily="34" charset="0"/>
              </a:rPr>
              <a:pPr lvl="1" eaLnBrk="1" hangingPunct="1"/>
              <a:t>13</a:t>
            </a:fld>
            <a:endParaRPr lang="en-US" altLang="zh-CN" sz="44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088365072"/>
              </p:ext>
            </p:extLst>
          </p:nvPr>
        </p:nvGraphicFramePr>
        <p:xfrm>
          <a:off x="1100522" y="1903747"/>
          <a:ext cx="7215894" cy="3037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88314978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3600" dirty="0">
                <a:latin typeface="Times New Roman" pitchFamily="18" charset="0"/>
              </a:rPr>
              <a:t>Part V-Chapter 3 Internet Application</a:t>
            </a:r>
            <a:endParaRPr lang="en-US" altLang="zh-CN" sz="36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15616" y="1124744"/>
            <a:ext cx="7416824" cy="721692"/>
            <a:chOff x="777206" y="1"/>
            <a:chExt cx="766739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77207" y="35230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Server Identification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" name="图示 17"/>
          <p:cNvGraphicFramePr/>
          <p:nvPr>
            <p:extLst>
              <p:ext uri="{D42A27DB-BD31-4B8C-83A1-F6EECF244321}">
                <p14:modId xmlns:p14="http://schemas.microsoft.com/office/powerpoint/2010/main" val="487573735"/>
              </p:ext>
            </p:extLst>
          </p:nvPr>
        </p:nvGraphicFramePr>
        <p:xfrm>
          <a:off x="1083062" y="1936370"/>
          <a:ext cx="7089337" cy="2177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7" name="Picture 2" descr="D:\network\2014\CNAI_Figures\figure-3.4.jpe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132" y="4114002"/>
            <a:ext cx="7038067" cy="319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155667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3600" dirty="0">
                <a:latin typeface="Times New Roman" pitchFamily="18" charset="0"/>
              </a:rPr>
              <a:t>Part V-Chapter 3 Internet Application</a:t>
            </a:r>
            <a:endParaRPr lang="en-US" altLang="zh-CN" sz="36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96966" y="1124744"/>
            <a:ext cx="7435474" cy="721692"/>
            <a:chOff x="757926" y="1"/>
            <a:chExt cx="768667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57926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b="1" dirty="0"/>
                <a:t>Concurrent Server</a:t>
              </a:r>
              <a:endParaRPr lang="en-US" altLang="zh-CN" sz="36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endParaRP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组合 17"/>
          <p:cNvGrpSpPr/>
          <p:nvPr/>
        </p:nvGrpSpPr>
        <p:grpSpPr>
          <a:xfrm>
            <a:off x="1259632" y="1930223"/>
            <a:ext cx="6696744" cy="835379"/>
            <a:chOff x="0" y="12343"/>
            <a:chExt cx="6696744" cy="835379"/>
          </a:xfrm>
          <a:scene3d>
            <a:camera prst="orthographicFront"/>
            <a:lightRig rig="flat" dir="t"/>
          </a:scene3d>
        </p:grpSpPr>
        <p:sp>
          <p:nvSpPr>
            <p:cNvPr id="19" name="圆角矩形 18"/>
            <p:cNvSpPr/>
            <p:nvPr/>
          </p:nvSpPr>
          <p:spPr>
            <a:xfrm>
              <a:off x="0" y="12343"/>
              <a:ext cx="6696744" cy="835379"/>
            </a:xfrm>
            <a:prstGeom prst="roundRect">
              <a:avLst/>
            </a:prstGeom>
            <a:gradFill rotWithShape="0">
              <a:gsLst>
                <a:gs pos="0">
                  <a:srgbClr val="C0504D">
                    <a:hueOff val="0"/>
                    <a:satOff val="0"/>
                    <a:lumOff val="0"/>
                    <a:alphaOff val="0"/>
                    <a:tint val="50000"/>
                    <a:satMod val="300000"/>
                  </a:srgbClr>
                </a:gs>
                <a:gs pos="35000">
                  <a:srgbClr val="C0504D">
                    <a:hueOff val="0"/>
                    <a:satOff val="0"/>
                    <a:lumOff val="0"/>
                    <a:alphaOff val="0"/>
                    <a:tint val="37000"/>
                    <a:satMod val="300000"/>
                  </a:srgbClr>
                </a:gs>
                <a:gs pos="100000">
                  <a:srgbClr val="C0504D">
                    <a:hueOff val="0"/>
                    <a:satOff val="0"/>
                    <a:lumOff val="0"/>
                    <a:alphaOff val="0"/>
                    <a:tint val="15000"/>
                    <a:satMod val="350000"/>
                  </a:srgbClr>
                </a:gs>
              </a:gsLst>
              <a:lin ang="16200000" scaled="1"/>
            </a:gradFill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prstMaterial="dkEdge">
              <a:bevelT w="8200" h="38100"/>
            </a:sp3d>
          </p:spPr>
          <p:style>
            <a:lnRef idx="0">
              <a:scrgbClr r="0" g="0" b="0"/>
            </a:lnRef>
            <a:fillRef idx="2">
              <a:scrgbClr r="0" g="0" b="0"/>
            </a:fillRef>
            <a:effectRef idx="1">
              <a:scrgbClr r="0" g="0" b="0"/>
            </a:effectRef>
            <a:fontRef idx="minor">
              <a:schemeClr val="dk1"/>
            </a:fontRef>
          </p:style>
        </p:sp>
        <p:sp>
          <p:nvSpPr>
            <p:cNvPr id="20" name="圆角矩形 4"/>
            <p:cNvSpPr/>
            <p:nvPr/>
          </p:nvSpPr>
          <p:spPr>
            <a:xfrm>
              <a:off x="40780" y="53123"/>
              <a:ext cx="6615184" cy="75381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r>
                <a:rPr lang="en-US" altLang="zh-CN" sz="2400" dirty="0"/>
                <a:t>It uses more than one thread or process of control to handle multiple clients at same time</a:t>
              </a:r>
              <a:endParaRPr lang="zh-CN" altLang="en-US" sz="2400" dirty="0"/>
            </a:p>
          </p:txBody>
        </p:sp>
      </p:grpSp>
      <p:graphicFrame>
        <p:nvGraphicFramePr>
          <p:cNvPr id="21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9367347"/>
              </p:ext>
            </p:extLst>
          </p:nvPr>
        </p:nvGraphicFramePr>
        <p:xfrm>
          <a:off x="1215959" y="3356992"/>
          <a:ext cx="6840760" cy="2736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48072150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3600" dirty="0">
                <a:latin typeface="Times New Roman" pitchFamily="18" charset="0"/>
              </a:rPr>
              <a:t>Part V-Chapter 3 Internet Application</a:t>
            </a:r>
            <a:endParaRPr lang="en-US" altLang="zh-CN" sz="36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96966" y="1124744"/>
            <a:ext cx="7382745" cy="721692"/>
            <a:chOff x="757926" y="1"/>
            <a:chExt cx="768667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57926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Dynamic Server Creation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" name="内容占位符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9800025"/>
              </p:ext>
            </p:extLst>
          </p:nvPr>
        </p:nvGraphicFramePr>
        <p:xfrm>
          <a:off x="1096966" y="1955604"/>
          <a:ext cx="7382745" cy="1755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23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9788383"/>
              </p:ext>
            </p:extLst>
          </p:nvPr>
        </p:nvGraphicFramePr>
        <p:xfrm>
          <a:off x="707183" y="3933056"/>
          <a:ext cx="7287375" cy="231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505346064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3600" dirty="0">
                <a:latin typeface="Times New Roman" pitchFamily="18" charset="0"/>
              </a:rPr>
              <a:t>Part V-Chapter 3 Internet Application</a:t>
            </a:r>
            <a:endParaRPr lang="en-US" altLang="zh-CN" sz="36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96966" y="1124744"/>
            <a:ext cx="7435474" cy="721692"/>
            <a:chOff x="757926" y="1"/>
            <a:chExt cx="768667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57926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b="1" dirty="0"/>
                <a:t>Bottleneck in Single Service</a:t>
              </a:r>
              <a:endParaRPr lang="en-US" altLang="zh-CN" sz="3600" dirty="0"/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" name="图示 16"/>
          <p:cNvGraphicFramePr/>
          <p:nvPr>
            <p:extLst>
              <p:ext uri="{D42A27DB-BD31-4B8C-83A1-F6EECF244321}">
                <p14:modId xmlns:p14="http://schemas.microsoft.com/office/powerpoint/2010/main" val="1132518851"/>
              </p:ext>
            </p:extLst>
          </p:nvPr>
        </p:nvGraphicFramePr>
        <p:xfrm>
          <a:off x="1115616" y="2174665"/>
          <a:ext cx="7560840" cy="1080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9" name="Picture 2" descr="D:\network\2014\CNAI_Figures\figure-3.5.jpe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163" y="3483384"/>
            <a:ext cx="5744480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028340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3600" dirty="0">
                <a:latin typeface="Times New Roman" pitchFamily="18" charset="0"/>
              </a:rPr>
              <a:t>Part V-Chapter 3 Internet Application</a:t>
            </a:r>
            <a:endParaRPr lang="en-US" altLang="zh-CN" sz="36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96966" y="1124744"/>
            <a:ext cx="7435474" cy="721692"/>
            <a:chOff x="757926" y="1"/>
            <a:chExt cx="768667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57926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b="1" dirty="0"/>
                <a:t>Peer-To-Peer Architecture</a:t>
              </a:r>
              <a:endParaRPr lang="en-US" altLang="zh-CN" sz="3600" dirty="0"/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" name="内容占位符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2342063"/>
              </p:ext>
            </p:extLst>
          </p:nvPr>
        </p:nvGraphicFramePr>
        <p:xfrm>
          <a:off x="1096966" y="1886645"/>
          <a:ext cx="6696744" cy="1755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0" name="Picture 2" descr="D:\network\2014\CNAI_Figures\figure-3.6.jpe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861047"/>
            <a:ext cx="6480720" cy="226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988698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3600" dirty="0">
                <a:latin typeface="Times New Roman" pitchFamily="18" charset="0"/>
              </a:rPr>
              <a:t>Part V-Chapter 3 Internet Application</a:t>
            </a:r>
            <a:endParaRPr lang="en-US" altLang="zh-CN" sz="36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96966" y="1124744"/>
            <a:ext cx="7435474" cy="721692"/>
            <a:chOff x="757926" y="1"/>
            <a:chExt cx="768667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57926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b="1" dirty="0"/>
                <a:t>Application Program Interface</a:t>
              </a:r>
              <a:endParaRPr lang="en-US" altLang="zh-CN" sz="3600" dirty="0"/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" name="图示 16"/>
          <p:cNvGraphicFramePr/>
          <p:nvPr>
            <p:extLst>
              <p:ext uri="{D42A27DB-BD31-4B8C-83A1-F6EECF244321}">
                <p14:modId xmlns:p14="http://schemas.microsoft.com/office/powerpoint/2010/main" val="3902712490"/>
              </p:ext>
            </p:extLst>
          </p:nvPr>
        </p:nvGraphicFramePr>
        <p:xfrm>
          <a:off x="1412034" y="1869480"/>
          <a:ext cx="7120406" cy="4583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41862924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5" y="115888"/>
            <a:ext cx="9144000" cy="895350"/>
          </a:xfrm>
        </p:spPr>
        <p:txBody>
          <a:bodyPr>
            <a:normAutofit/>
          </a:bodyPr>
          <a:lstStyle/>
          <a:p>
            <a:pPr eaLnBrk="1" hangingPunct="1">
              <a:lnSpc>
                <a:spcPts val="3000"/>
              </a:lnSpc>
              <a:defRPr/>
            </a:pPr>
            <a:r>
              <a:rPr lang="en-US" altLang="zh-CN" dirty="0" smtClean="0">
                <a:latin typeface="Segoe Marker" pitchFamily="66" charset="0"/>
                <a:cs typeface="Arial" charset="0"/>
              </a:rPr>
              <a:t>Part </a:t>
            </a:r>
            <a:r>
              <a:rPr lang="en-US" altLang="zh-CN" dirty="0">
                <a:latin typeface="Segoe Marker" pitchFamily="66" charset="0"/>
                <a:cs typeface="Arial" charset="0"/>
              </a:rPr>
              <a:t>V</a:t>
            </a:r>
            <a:r>
              <a:rPr lang="en-US" altLang="zh-CN" dirty="0" smtClean="0">
                <a:latin typeface="Segoe Marker" pitchFamily="66" charset="0"/>
                <a:cs typeface="Arial" charset="0"/>
              </a:rPr>
              <a:t> Internet Application</a:t>
            </a:r>
            <a:r>
              <a:rPr lang="en-US" altLang="zh-CN" sz="4000" dirty="0" smtClean="0">
                <a:latin typeface="Segoe Marker" pitchFamily="66" charset="0"/>
                <a:cs typeface="Arial" charset="0"/>
              </a:rPr>
              <a:t> </a:t>
            </a:r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8615867"/>
              </p:ext>
            </p:extLst>
          </p:nvPr>
        </p:nvGraphicFramePr>
        <p:xfrm>
          <a:off x="-324544" y="2060848"/>
          <a:ext cx="9577064" cy="3960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2187575" y="18907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Clr>
                <a:srgbClr val="FFFFFF"/>
              </a:buClr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101" name="日期占位符 1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Clr>
                <a:srgbClr val="FFFFFF"/>
              </a:buClr>
            </a:pPr>
            <a:endParaRPr lang="en-US" altLang="zh-CN" sz="1200" smtClean="0">
              <a:solidFill>
                <a:srgbClr val="898989"/>
              </a:solidFill>
              <a:latin typeface="Arial" pitchFamily="34" charset="0"/>
            </a:endParaRPr>
          </a:p>
        </p:txBody>
      </p:sp>
      <p:sp>
        <p:nvSpPr>
          <p:cNvPr id="4102" name="页脚占位符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Clr>
                <a:srgbClr val="FFFFFF"/>
              </a:buClr>
            </a:pPr>
            <a:r>
              <a:rPr lang="en-US" altLang="zh-CN" sz="1200" dirty="0" smtClean="0">
                <a:solidFill>
                  <a:srgbClr val="898989"/>
                </a:solidFill>
                <a:latin typeface="Kozuka Gothic Pr6N B"/>
                <a:ea typeface="Kozuka Gothic Pr6N B"/>
                <a:cs typeface="Kozuka Gothic Pr6N B"/>
              </a:rPr>
              <a:t>Part V </a:t>
            </a:r>
          </a:p>
        </p:txBody>
      </p:sp>
      <p:sp>
        <p:nvSpPr>
          <p:cNvPr id="4103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vl="1" eaLnBrk="1" hangingPunct="1">
              <a:buClr>
                <a:srgbClr val="FFFFFF"/>
              </a:buClr>
            </a:pPr>
            <a:fld id="{F7D0C0E7-9220-4FCF-AA9A-458245EB7E75}" type="slidenum">
              <a:rPr lang="zh-CN" altLang="en-US" sz="4400" smtClean="0">
                <a:solidFill>
                  <a:srgbClr val="000000"/>
                </a:solidFill>
                <a:latin typeface="Arial" pitchFamily="34" charset="0"/>
              </a:rPr>
              <a:pPr lvl="1" eaLnBrk="1" hangingPunct="1">
                <a:buClr>
                  <a:srgbClr val="FFFFFF"/>
                </a:buClr>
              </a:pPr>
              <a:t>2</a:t>
            </a:fld>
            <a:endParaRPr lang="en-US" altLang="zh-CN" sz="4400" smtClean="0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4104" name="图片 8" descr="图片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1404938"/>
            <a:ext cx="371475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图片 9" descr="图片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1209675"/>
            <a:ext cx="738187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6" name="TextBox 10"/>
          <p:cNvSpPr txBox="1">
            <a:spLocks noChangeArrowheads="1"/>
          </p:cNvSpPr>
          <p:nvPr/>
        </p:nvSpPr>
        <p:spPr bwMode="auto">
          <a:xfrm>
            <a:off x="876300" y="1395413"/>
            <a:ext cx="391795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Times New Roman" pitchFamily="18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Clr>
                <a:srgbClr val="FFFFFF"/>
              </a:buClr>
            </a:pPr>
            <a:r>
              <a:rPr lang="en-US" altLang="zh-CN" sz="3200" b="1">
                <a:solidFill>
                  <a:srgbClr val="000000"/>
                </a:solidFill>
              </a:rPr>
              <a:t>Part Contents</a:t>
            </a:r>
          </a:p>
        </p:txBody>
      </p:sp>
    </p:spTree>
    <p:extLst>
      <p:ext uri="{BB962C8B-B14F-4D97-AF65-F5344CB8AC3E}">
        <p14:creationId xmlns:p14="http://schemas.microsoft.com/office/powerpoint/2010/main" val="706770406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3600" dirty="0">
                <a:latin typeface="Times New Roman" pitchFamily="18" charset="0"/>
              </a:rPr>
              <a:t>Part V-Chapter 3 Internet Application</a:t>
            </a:r>
            <a:endParaRPr lang="en-US" altLang="zh-CN" sz="36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96966" y="1124744"/>
            <a:ext cx="7435474" cy="721692"/>
            <a:chOff x="757926" y="1"/>
            <a:chExt cx="768667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57926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b="1" dirty="0"/>
                <a:t>Key Functions Of Socket API</a:t>
              </a:r>
              <a:endParaRPr lang="en-US" altLang="zh-CN" sz="3600" dirty="0"/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2" descr="figure-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763" y="2175772"/>
            <a:ext cx="3616245" cy="4054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8351433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3600" dirty="0">
                <a:latin typeface="Times New Roman" pitchFamily="18" charset="0"/>
              </a:rPr>
              <a:t>Part V-Chapter 3 Internet Application</a:t>
            </a:r>
            <a:endParaRPr lang="en-US" altLang="zh-CN" sz="36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96966" y="1124744"/>
            <a:ext cx="7435474" cy="721692"/>
            <a:chOff x="757926" y="1"/>
            <a:chExt cx="768667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57926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dirty="0"/>
                <a:t> </a:t>
              </a:r>
              <a:r>
                <a:rPr lang="en-US" altLang="zh-CN" sz="3600" b="1" dirty="0"/>
                <a:t>Sequence of TCP Service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" name="图示 16"/>
          <p:cNvGraphicFramePr/>
          <p:nvPr>
            <p:extLst>
              <p:ext uri="{D42A27DB-BD31-4B8C-83A1-F6EECF244321}">
                <p14:modId xmlns:p14="http://schemas.microsoft.com/office/powerpoint/2010/main" val="1861885067"/>
              </p:ext>
            </p:extLst>
          </p:nvPr>
        </p:nvGraphicFramePr>
        <p:xfrm>
          <a:off x="1403648" y="2020239"/>
          <a:ext cx="6096000" cy="936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032542"/>
            <a:ext cx="5245968" cy="3515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7011168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2800" dirty="0">
                <a:latin typeface="Times New Roman" pitchFamily="18" charset="0"/>
              </a:rPr>
              <a:t>Part V-Chapter </a:t>
            </a:r>
            <a:r>
              <a:rPr lang="en-US" altLang="zh-CN" sz="2800" dirty="0" smtClean="0">
                <a:latin typeface="Times New Roman" pitchFamily="18" charset="0"/>
              </a:rPr>
              <a:t>4 </a:t>
            </a:r>
            <a:r>
              <a:rPr lang="fr-FR" altLang="zh-CN" sz="2800" dirty="0" smtClean="0">
                <a:latin typeface="Times New Roman" pitchFamily="18" charset="0"/>
              </a:rPr>
              <a:t>Traditional </a:t>
            </a:r>
            <a:r>
              <a:rPr lang="fr-FR" altLang="zh-CN" sz="2800" dirty="0">
                <a:latin typeface="Times New Roman" pitchFamily="18" charset="0"/>
              </a:rPr>
              <a:t>Internet Application</a:t>
            </a:r>
            <a:endParaRPr lang="en-US" altLang="zh-CN" sz="28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96966" y="1124744"/>
            <a:ext cx="7435474" cy="721692"/>
            <a:chOff x="757926" y="1"/>
            <a:chExt cx="768667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57926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dirty="0"/>
                <a:t> </a:t>
              </a: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Application-layer </a:t>
              </a: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Protocols</a:t>
              </a:r>
              <a:endParaRPr lang="en-US" altLang="zh-CN" sz="36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endParaRP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" name="图示 17"/>
          <p:cNvGraphicFramePr/>
          <p:nvPr>
            <p:extLst>
              <p:ext uri="{D42A27DB-BD31-4B8C-83A1-F6EECF244321}">
                <p14:modId xmlns:p14="http://schemas.microsoft.com/office/powerpoint/2010/main" val="3655757734"/>
              </p:ext>
            </p:extLst>
          </p:nvPr>
        </p:nvGraphicFramePr>
        <p:xfrm>
          <a:off x="1150138" y="2075034"/>
          <a:ext cx="7571773" cy="4234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82099120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2800" dirty="0">
                <a:latin typeface="Times New Roman" pitchFamily="18" charset="0"/>
              </a:rPr>
              <a:t>Part V-Chapter </a:t>
            </a:r>
            <a:r>
              <a:rPr lang="en-US" altLang="zh-CN" sz="2800" dirty="0" smtClean="0">
                <a:latin typeface="Times New Roman" pitchFamily="18" charset="0"/>
              </a:rPr>
              <a:t>4 </a:t>
            </a:r>
            <a:r>
              <a:rPr lang="fr-FR" altLang="zh-CN" sz="2800" dirty="0" smtClean="0">
                <a:latin typeface="Times New Roman" pitchFamily="18" charset="0"/>
              </a:rPr>
              <a:t>Traditional </a:t>
            </a:r>
            <a:r>
              <a:rPr lang="fr-FR" altLang="zh-CN" sz="2800" dirty="0">
                <a:latin typeface="Times New Roman" pitchFamily="18" charset="0"/>
              </a:rPr>
              <a:t>Internet Application</a:t>
            </a:r>
            <a:endParaRPr lang="en-US" altLang="zh-CN" sz="28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96966" y="1124744"/>
            <a:ext cx="7435474" cy="721692"/>
            <a:chOff x="757926" y="1"/>
            <a:chExt cx="768667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57926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 fontAlgn="auto">
                <a:lnSpc>
                  <a:spcPct val="90000"/>
                </a:lnSpc>
                <a:spcAft>
                  <a:spcPct val="15000"/>
                </a:spcAft>
                <a:buClrTx/>
                <a:buSzTx/>
                <a:buFontTx/>
                <a:buChar char="••"/>
                <a:defRPr/>
              </a:pPr>
              <a:r>
                <a:rPr lang="en-US" altLang="zh-CN" sz="3600" dirty="0"/>
                <a:t> </a:t>
              </a:r>
              <a:r>
                <a:rPr lang="en-US" altLang="zh-CN" sz="32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Application </a:t>
              </a:r>
              <a:r>
                <a:rPr lang="en-US" altLang="zh-CN" sz="32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Protocol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2" descr="D:\network\2014\CNAI_Figures\figure-4.1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938" y="2728913"/>
            <a:ext cx="7453347" cy="349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组合 17"/>
          <p:cNvGrpSpPr/>
          <p:nvPr/>
        </p:nvGrpSpPr>
        <p:grpSpPr>
          <a:xfrm>
            <a:off x="1259632" y="2075034"/>
            <a:ext cx="6696744" cy="628875"/>
            <a:chOff x="0" y="127212"/>
            <a:chExt cx="6696744" cy="628875"/>
          </a:xfrm>
          <a:scene3d>
            <a:camera prst="orthographicFront"/>
            <a:lightRig rig="flat" dir="t"/>
          </a:scene3d>
        </p:grpSpPr>
        <p:sp>
          <p:nvSpPr>
            <p:cNvPr id="19" name="圆角矩形 18"/>
            <p:cNvSpPr/>
            <p:nvPr/>
          </p:nvSpPr>
          <p:spPr>
            <a:xfrm>
              <a:off x="0" y="127212"/>
              <a:ext cx="6696744" cy="628875"/>
            </a:xfrm>
            <a:prstGeom prst="roundRect">
              <a:avLst/>
            </a:prstGeom>
            <a:gradFill rotWithShape="0">
              <a:gsLst>
                <a:gs pos="0">
                  <a:srgbClr val="C0504D">
                    <a:hueOff val="0"/>
                    <a:satOff val="0"/>
                    <a:lumOff val="0"/>
                    <a:alphaOff val="0"/>
                    <a:tint val="50000"/>
                    <a:satMod val="300000"/>
                  </a:srgbClr>
                </a:gs>
                <a:gs pos="35000">
                  <a:srgbClr val="C0504D">
                    <a:hueOff val="0"/>
                    <a:satOff val="0"/>
                    <a:lumOff val="0"/>
                    <a:alphaOff val="0"/>
                    <a:tint val="37000"/>
                    <a:satMod val="300000"/>
                  </a:srgbClr>
                </a:gs>
                <a:gs pos="100000">
                  <a:srgbClr val="C0504D">
                    <a:hueOff val="0"/>
                    <a:satOff val="0"/>
                    <a:lumOff val="0"/>
                    <a:alphaOff val="0"/>
                    <a:tint val="15000"/>
                    <a:satMod val="350000"/>
                  </a:srgbClr>
                </a:gs>
              </a:gsLst>
              <a:lin ang="16200000" scaled="1"/>
            </a:gradFill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prstMaterial="dkEdge">
              <a:bevelT w="8200" h="38100"/>
            </a:sp3d>
          </p:spPr>
          <p:style>
            <a:lnRef idx="0">
              <a:scrgbClr r="0" g="0" b="0"/>
            </a:lnRef>
            <a:fillRef idx="2">
              <a:scrgbClr r="0" g="0" b="0"/>
            </a:fillRef>
            <a:effectRef idx="1">
              <a:scrgbClr r="0" g="0" b="0"/>
            </a:effectRef>
            <a:fontRef idx="minor">
              <a:schemeClr val="dk1"/>
            </a:fontRef>
          </p:style>
        </p:sp>
        <p:sp>
          <p:nvSpPr>
            <p:cNvPr id="20" name="圆角矩形 4"/>
            <p:cNvSpPr txBox="1"/>
            <p:nvPr/>
          </p:nvSpPr>
          <p:spPr>
            <a:xfrm>
              <a:off x="30699" y="157911"/>
              <a:ext cx="6635346" cy="56747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lvl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500" dirty="0"/>
                <a:t>Two Aspects Of Interaction</a:t>
              </a:r>
              <a:endParaRPr lang="zh-CN" altLang="en-US" sz="2500" kern="1200" dirty="0">
                <a:solidFill>
                  <a:sysClr val="windowText" lastClr="000000"/>
                </a:solidFill>
                <a:latin typeface="Cambria Math"/>
                <a:ea typeface="宋体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8797021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2800" dirty="0">
                <a:latin typeface="Times New Roman" pitchFamily="18" charset="0"/>
              </a:rPr>
              <a:t>Part V-Chapter </a:t>
            </a:r>
            <a:r>
              <a:rPr lang="en-US" altLang="zh-CN" sz="2800" dirty="0" smtClean="0">
                <a:latin typeface="Times New Roman" pitchFamily="18" charset="0"/>
              </a:rPr>
              <a:t>4 </a:t>
            </a:r>
            <a:r>
              <a:rPr lang="fr-FR" altLang="zh-CN" sz="2800" dirty="0" smtClean="0">
                <a:latin typeface="Times New Roman" pitchFamily="18" charset="0"/>
              </a:rPr>
              <a:t>Traditional </a:t>
            </a:r>
            <a:r>
              <a:rPr lang="fr-FR" altLang="zh-CN" sz="2800" dirty="0">
                <a:latin typeface="Times New Roman" pitchFamily="18" charset="0"/>
              </a:rPr>
              <a:t>Internet Application</a:t>
            </a:r>
            <a:endParaRPr lang="en-US" altLang="zh-CN" sz="28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96966" y="1124744"/>
            <a:ext cx="7435474" cy="721692"/>
            <a:chOff x="757926" y="1"/>
            <a:chExt cx="768667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57926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dirty="0"/>
                <a:t> </a:t>
              </a: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Web </a:t>
              </a: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Protocols</a:t>
              </a:r>
              <a:endParaRPr lang="en-US" altLang="zh-CN" sz="36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endParaRP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" name="内容占位符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9646084"/>
              </p:ext>
            </p:extLst>
          </p:nvPr>
        </p:nvGraphicFramePr>
        <p:xfrm>
          <a:off x="1083428" y="1947280"/>
          <a:ext cx="6696744" cy="158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9" name="Picture 2" descr="D:\network\2014\CNAI_Figures\figure-4.2.jpe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509020"/>
            <a:ext cx="6778560" cy="332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085851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2800" dirty="0">
                <a:latin typeface="Times New Roman" pitchFamily="18" charset="0"/>
              </a:rPr>
              <a:t>Part V-Chapter </a:t>
            </a:r>
            <a:r>
              <a:rPr lang="en-US" altLang="zh-CN" sz="2800" dirty="0" smtClean="0">
                <a:latin typeface="Times New Roman" pitchFamily="18" charset="0"/>
              </a:rPr>
              <a:t>4 </a:t>
            </a:r>
            <a:r>
              <a:rPr lang="fr-FR" altLang="zh-CN" sz="2800" dirty="0" smtClean="0">
                <a:latin typeface="Times New Roman" pitchFamily="18" charset="0"/>
              </a:rPr>
              <a:t>Traditional </a:t>
            </a:r>
            <a:r>
              <a:rPr lang="fr-FR" altLang="zh-CN" sz="2800" dirty="0">
                <a:latin typeface="Times New Roman" pitchFamily="18" charset="0"/>
              </a:rPr>
              <a:t>Internet Application</a:t>
            </a:r>
            <a:endParaRPr lang="en-US" altLang="zh-CN" sz="28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96966" y="1124744"/>
            <a:ext cx="7435474" cy="721692"/>
            <a:chOff x="757926" y="1"/>
            <a:chExt cx="768667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57926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dirty="0"/>
                <a:t> </a:t>
              </a:r>
              <a:r>
                <a:rPr lang="en-US" altLang="zh-CN" sz="3600" b="1" dirty="0" err="1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HyperText</a:t>
              </a: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 Markup </a:t>
              </a: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Language(HTML)</a:t>
              </a:r>
              <a:endParaRPr lang="en-US" altLang="zh-CN" sz="36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endParaRP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" name="图示 16"/>
          <p:cNvGraphicFramePr/>
          <p:nvPr>
            <p:extLst>
              <p:ext uri="{D42A27DB-BD31-4B8C-83A1-F6EECF244321}">
                <p14:modId xmlns:p14="http://schemas.microsoft.com/office/powerpoint/2010/main" val="1170468703"/>
              </p:ext>
            </p:extLst>
          </p:nvPr>
        </p:nvGraphicFramePr>
        <p:xfrm>
          <a:off x="1121538" y="1951822"/>
          <a:ext cx="7266886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45293117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2800" dirty="0">
                <a:latin typeface="Times New Roman" pitchFamily="18" charset="0"/>
              </a:rPr>
              <a:t>Part V-Chapter </a:t>
            </a:r>
            <a:r>
              <a:rPr lang="en-US" altLang="zh-CN" sz="2800" dirty="0" smtClean="0">
                <a:latin typeface="Times New Roman" pitchFamily="18" charset="0"/>
              </a:rPr>
              <a:t>4 </a:t>
            </a:r>
            <a:r>
              <a:rPr lang="fr-FR" altLang="zh-CN" sz="2800" dirty="0" smtClean="0">
                <a:latin typeface="Times New Roman" pitchFamily="18" charset="0"/>
              </a:rPr>
              <a:t>Traditional </a:t>
            </a:r>
            <a:r>
              <a:rPr lang="fr-FR" altLang="zh-CN" sz="2800" dirty="0">
                <a:latin typeface="Times New Roman" pitchFamily="18" charset="0"/>
              </a:rPr>
              <a:t>Internet Application</a:t>
            </a:r>
            <a:endParaRPr lang="en-US" altLang="zh-CN" sz="28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96966" y="1124744"/>
            <a:ext cx="7435474" cy="721692"/>
            <a:chOff x="757926" y="1"/>
            <a:chExt cx="768667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57926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 fontAlgn="auto">
                <a:lnSpc>
                  <a:spcPct val="90000"/>
                </a:lnSpc>
                <a:spcAft>
                  <a:spcPct val="15000"/>
                </a:spcAft>
                <a:buClrTx/>
                <a:buSzTx/>
                <a:buFontTx/>
                <a:buChar char="••"/>
                <a:defRPr/>
              </a:pPr>
              <a:r>
                <a:rPr lang="en-US" altLang="zh-CN" sz="3600" dirty="0"/>
                <a:t> </a:t>
              </a: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HTML Syntax 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" name="图示 17"/>
          <p:cNvGraphicFramePr/>
          <p:nvPr>
            <p:extLst>
              <p:ext uri="{D42A27DB-BD31-4B8C-83A1-F6EECF244321}">
                <p14:modId xmlns:p14="http://schemas.microsoft.com/office/powerpoint/2010/main" val="45873112"/>
              </p:ext>
            </p:extLst>
          </p:nvPr>
        </p:nvGraphicFramePr>
        <p:xfrm>
          <a:off x="467544" y="2348880"/>
          <a:ext cx="8382000" cy="2952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61072625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2576" y="3861048"/>
            <a:ext cx="6264696" cy="3313090"/>
          </a:xfrm>
          <a:prstGeom prst="rect">
            <a:avLst/>
          </a:prstGeom>
        </p:spPr>
      </p:pic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2800" dirty="0">
                <a:latin typeface="Times New Roman" pitchFamily="18" charset="0"/>
              </a:rPr>
              <a:t>Part V-Chapter </a:t>
            </a:r>
            <a:r>
              <a:rPr lang="en-US" altLang="zh-CN" sz="2800" dirty="0" smtClean="0">
                <a:latin typeface="Times New Roman" pitchFamily="18" charset="0"/>
              </a:rPr>
              <a:t>4 </a:t>
            </a:r>
            <a:r>
              <a:rPr lang="fr-FR" altLang="zh-CN" sz="2800" dirty="0" smtClean="0">
                <a:latin typeface="Times New Roman" pitchFamily="18" charset="0"/>
              </a:rPr>
              <a:t>Traditional </a:t>
            </a:r>
            <a:r>
              <a:rPr lang="fr-FR" altLang="zh-CN" sz="2800" dirty="0">
                <a:latin typeface="Times New Roman" pitchFamily="18" charset="0"/>
              </a:rPr>
              <a:t>Internet Application</a:t>
            </a:r>
            <a:endParaRPr lang="en-US" altLang="zh-CN" sz="28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96966" y="1124744"/>
            <a:ext cx="7435474" cy="721692"/>
            <a:chOff x="757926" y="1"/>
            <a:chExt cx="768667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57926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dirty="0"/>
                <a:t> </a:t>
              </a:r>
              <a:r>
                <a:rPr lang="en-US" altLang="zh-CN" sz="32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The General Form of HTML </a:t>
              </a:r>
              <a:r>
                <a:rPr lang="en-US" altLang="zh-CN" sz="32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Document</a:t>
              </a:r>
              <a:endParaRPr lang="en-US" altLang="zh-CN" sz="36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endParaRP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" name="图示 16"/>
          <p:cNvGraphicFramePr/>
          <p:nvPr>
            <p:extLst>
              <p:ext uri="{D42A27DB-BD31-4B8C-83A1-F6EECF244321}">
                <p14:modId xmlns:p14="http://schemas.microsoft.com/office/powerpoint/2010/main" val="2011511671"/>
              </p:ext>
            </p:extLst>
          </p:nvPr>
        </p:nvGraphicFramePr>
        <p:xfrm>
          <a:off x="1130212" y="1846435"/>
          <a:ext cx="7316251" cy="23746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8" name="图片 17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4294580"/>
            <a:ext cx="5554770" cy="225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35035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421" y="4456856"/>
            <a:ext cx="5616624" cy="2549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2800" dirty="0">
                <a:latin typeface="Times New Roman" pitchFamily="18" charset="0"/>
              </a:rPr>
              <a:t>Part V-Chapter </a:t>
            </a:r>
            <a:r>
              <a:rPr lang="en-US" altLang="zh-CN" sz="2800" dirty="0" smtClean="0">
                <a:latin typeface="Times New Roman" pitchFamily="18" charset="0"/>
              </a:rPr>
              <a:t>4 </a:t>
            </a:r>
            <a:r>
              <a:rPr lang="fr-FR" altLang="zh-CN" sz="2800" dirty="0" smtClean="0">
                <a:latin typeface="Times New Roman" pitchFamily="18" charset="0"/>
              </a:rPr>
              <a:t>Traditional </a:t>
            </a:r>
            <a:r>
              <a:rPr lang="fr-FR" altLang="zh-CN" sz="2800" dirty="0">
                <a:latin typeface="Times New Roman" pitchFamily="18" charset="0"/>
              </a:rPr>
              <a:t>Internet Application</a:t>
            </a:r>
            <a:endParaRPr lang="en-US" altLang="zh-CN" sz="28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96966" y="1124744"/>
            <a:ext cx="7216784" cy="721692"/>
            <a:chOff x="757926" y="1"/>
            <a:chExt cx="768667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57926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dirty="0"/>
                <a:t> </a:t>
              </a:r>
              <a:r>
                <a:rPr lang="en-US" altLang="zh-CN" sz="32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Web Client-Server Interaction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" name="图示 16"/>
          <p:cNvGraphicFramePr/>
          <p:nvPr>
            <p:extLst>
              <p:ext uri="{D42A27DB-BD31-4B8C-83A1-F6EECF244321}">
                <p14:modId xmlns:p14="http://schemas.microsoft.com/office/powerpoint/2010/main" val="3602377709"/>
              </p:ext>
            </p:extLst>
          </p:nvPr>
        </p:nvGraphicFramePr>
        <p:xfrm>
          <a:off x="957960" y="1940312"/>
          <a:ext cx="7355791" cy="29288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1" name="TextBox 18"/>
          <p:cNvSpPr txBox="1"/>
          <p:nvPr/>
        </p:nvSpPr>
        <p:spPr>
          <a:xfrm>
            <a:off x="2198688" y="5093057"/>
            <a:ext cx="1244059" cy="371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88"/>
              </a:lnSpc>
            </a:pPr>
            <a:r>
              <a:rPr lang="en-US" altLang="zh-CN" sz="2700" b="1" dirty="0" smtClean="0">
                <a:solidFill>
                  <a:srgbClr val="FF0000"/>
                </a:solidFill>
                <a:latin typeface="Times New Roman"/>
              </a:rPr>
              <a:t>Browser</a:t>
            </a:r>
            <a:endParaRPr lang="zh-CN" altLang="en-US" sz="27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" name="TextBox 17"/>
          <p:cNvSpPr txBox="1"/>
          <p:nvPr/>
        </p:nvSpPr>
        <p:spPr>
          <a:xfrm>
            <a:off x="3893014" y="5113976"/>
            <a:ext cx="942566" cy="371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88"/>
              </a:lnSpc>
            </a:pPr>
            <a:r>
              <a:rPr lang="en-US" altLang="zh-CN" sz="2700" b="1" dirty="0" smtClean="0">
                <a:solidFill>
                  <a:srgbClr val="FF0000"/>
                </a:solidFill>
                <a:latin typeface="Times New Roman"/>
              </a:rPr>
              <a:t>HTTP</a:t>
            </a:r>
            <a:endParaRPr lang="zh-CN" altLang="en-US" sz="27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" name="TextBox 19"/>
          <p:cNvSpPr txBox="1"/>
          <p:nvPr/>
        </p:nvSpPr>
        <p:spPr>
          <a:xfrm>
            <a:off x="5517279" y="5093056"/>
            <a:ext cx="1740989" cy="371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88"/>
              </a:lnSpc>
            </a:pPr>
            <a:r>
              <a:rPr lang="en-US" altLang="zh-CN" sz="2700" b="1" dirty="0" smtClean="0">
                <a:solidFill>
                  <a:srgbClr val="FF0000"/>
                </a:solidFill>
                <a:latin typeface="Times New Roman"/>
              </a:rPr>
              <a:t>Web Server</a:t>
            </a:r>
            <a:endParaRPr lang="zh-CN" altLang="en-US" sz="27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" name="TextBox 20"/>
          <p:cNvSpPr txBox="1"/>
          <p:nvPr/>
        </p:nvSpPr>
        <p:spPr>
          <a:xfrm>
            <a:off x="6647913" y="5485873"/>
            <a:ext cx="1057982" cy="371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88"/>
              </a:lnSpc>
            </a:pPr>
            <a:r>
              <a:rPr lang="en-US" altLang="zh-CN" sz="2700" b="1" dirty="0" smtClean="0">
                <a:solidFill>
                  <a:srgbClr val="FF0000"/>
                </a:solidFill>
                <a:latin typeface="Times New Roman"/>
              </a:rPr>
              <a:t>HTML</a:t>
            </a:r>
            <a:endParaRPr lang="zh-CN" altLang="en-US" sz="2700" dirty="0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42983037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2800" dirty="0">
                <a:latin typeface="Times New Roman" pitchFamily="18" charset="0"/>
              </a:rPr>
              <a:t>Part V-Chapter </a:t>
            </a:r>
            <a:r>
              <a:rPr lang="en-US" altLang="zh-CN" sz="2800" dirty="0" smtClean="0">
                <a:latin typeface="Times New Roman" pitchFamily="18" charset="0"/>
              </a:rPr>
              <a:t>4 </a:t>
            </a:r>
            <a:r>
              <a:rPr lang="fr-FR" altLang="zh-CN" sz="2800" dirty="0" smtClean="0">
                <a:latin typeface="Times New Roman" pitchFamily="18" charset="0"/>
              </a:rPr>
              <a:t>Traditional </a:t>
            </a:r>
            <a:r>
              <a:rPr lang="fr-FR" altLang="zh-CN" sz="2800" dirty="0">
                <a:latin typeface="Times New Roman" pitchFamily="18" charset="0"/>
              </a:rPr>
              <a:t>Internet Application</a:t>
            </a:r>
            <a:endParaRPr lang="en-US" altLang="zh-CN" sz="28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96966" y="1124744"/>
            <a:ext cx="7216784" cy="721692"/>
            <a:chOff x="757926" y="1"/>
            <a:chExt cx="768667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57926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 fontAlgn="auto">
                <a:lnSpc>
                  <a:spcPct val="90000"/>
                </a:lnSpc>
                <a:spcAft>
                  <a:spcPct val="15000"/>
                </a:spcAft>
                <a:buClrTx/>
                <a:buSzTx/>
                <a:buFontTx/>
                <a:buChar char="••"/>
                <a:defRPr/>
              </a:pPr>
              <a:r>
                <a:rPr lang="en-US" altLang="zh-CN" sz="3600" dirty="0"/>
                <a:t> </a:t>
              </a:r>
              <a:r>
                <a:rPr lang="en-US" altLang="zh-CN" sz="32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Uniform Resource Locators(URL)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" name="图示 16"/>
          <p:cNvGraphicFramePr/>
          <p:nvPr>
            <p:extLst>
              <p:ext uri="{D42A27DB-BD31-4B8C-83A1-F6EECF244321}">
                <p14:modId xmlns:p14="http://schemas.microsoft.com/office/powerpoint/2010/main" val="3422856473"/>
              </p:ext>
            </p:extLst>
          </p:nvPr>
        </p:nvGraphicFramePr>
        <p:xfrm>
          <a:off x="478607" y="1963219"/>
          <a:ext cx="8471604" cy="43488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5037044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3600" dirty="0">
                <a:latin typeface="Times New Roman" pitchFamily="18" charset="0"/>
              </a:rPr>
              <a:t>Part V-Chapter 3 Internet Application</a:t>
            </a:r>
            <a:endParaRPr lang="en-US" altLang="zh-CN" sz="36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15616" y="1124744"/>
            <a:ext cx="7776864" cy="721692"/>
            <a:chOff x="777206" y="1"/>
            <a:chExt cx="766739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77207" y="35230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 fontAlgn="auto">
                <a:lnSpc>
                  <a:spcPct val="90000"/>
                </a:lnSpc>
                <a:spcAft>
                  <a:spcPct val="15000"/>
                </a:spcAft>
                <a:buClrTx/>
                <a:buSzTx/>
                <a:buFontTx/>
                <a:buChar char="••"/>
                <a:defRPr/>
              </a:pP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Internet Application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" name="图示 17"/>
          <p:cNvGraphicFramePr/>
          <p:nvPr>
            <p:extLst>
              <p:ext uri="{D42A27DB-BD31-4B8C-83A1-F6EECF244321}">
                <p14:modId xmlns:p14="http://schemas.microsoft.com/office/powerpoint/2010/main" val="528629316"/>
              </p:ext>
            </p:extLst>
          </p:nvPr>
        </p:nvGraphicFramePr>
        <p:xfrm>
          <a:off x="1403648" y="198884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45414262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2800" dirty="0">
                <a:latin typeface="Times New Roman" pitchFamily="18" charset="0"/>
              </a:rPr>
              <a:t>Part V-Chapter </a:t>
            </a:r>
            <a:r>
              <a:rPr lang="en-US" altLang="zh-CN" sz="2800" dirty="0" smtClean="0">
                <a:latin typeface="Times New Roman" pitchFamily="18" charset="0"/>
              </a:rPr>
              <a:t>4 </a:t>
            </a:r>
            <a:r>
              <a:rPr lang="fr-FR" altLang="zh-CN" sz="2800" dirty="0" smtClean="0">
                <a:latin typeface="Times New Roman" pitchFamily="18" charset="0"/>
              </a:rPr>
              <a:t>Traditional </a:t>
            </a:r>
            <a:r>
              <a:rPr lang="fr-FR" altLang="zh-CN" sz="2800" dirty="0">
                <a:latin typeface="Times New Roman" pitchFamily="18" charset="0"/>
              </a:rPr>
              <a:t>Internet Application</a:t>
            </a:r>
            <a:endParaRPr lang="en-US" altLang="zh-CN" sz="28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96966" y="1124744"/>
            <a:ext cx="7216784" cy="721692"/>
            <a:chOff x="757926" y="1"/>
            <a:chExt cx="768667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57926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 fontAlgn="auto">
                <a:lnSpc>
                  <a:spcPct val="90000"/>
                </a:lnSpc>
                <a:spcAft>
                  <a:spcPct val="15000"/>
                </a:spcAft>
                <a:buClrTx/>
                <a:buSzTx/>
                <a:buFontTx/>
                <a:buChar char="••"/>
                <a:defRPr/>
              </a:pPr>
              <a:r>
                <a:rPr lang="en-US" altLang="zh-CN" sz="3600" dirty="0" smtClean="0"/>
                <a:t> </a:t>
              </a: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Hyperlink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" name="图示 17"/>
          <p:cNvGraphicFramePr/>
          <p:nvPr>
            <p:extLst>
              <p:ext uri="{D42A27DB-BD31-4B8C-83A1-F6EECF244321}">
                <p14:modId xmlns:p14="http://schemas.microsoft.com/office/powerpoint/2010/main" val="549519938"/>
              </p:ext>
            </p:extLst>
          </p:nvPr>
        </p:nvGraphicFramePr>
        <p:xfrm>
          <a:off x="204852" y="1930791"/>
          <a:ext cx="8831644" cy="43559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702474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2800" dirty="0">
                <a:latin typeface="Times New Roman" pitchFamily="18" charset="0"/>
              </a:rPr>
              <a:t>Part V-Chapter </a:t>
            </a:r>
            <a:r>
              <a:rPr lang="en-US" altLang="zh-CN" sz="2800" dirty="0" smtClean="0">
                <a:latin typeface="Times New Roman" pitchFamily="18" charset="0"/>
              </a:rPr>
              <a:t>4 </a:t>
            </a:r>
            <a:r>
              <a:rPr lang="fr-FR" altLang="zh-CN" sz="2800" dirty="0" smtClean="0">
                <a:latin typeface="Times New Roman" pitchFamily="18" charset="0"/>
              </a:rPr>
              <a:t>Traditional </a:t>
            </a:r>
            <a:r>
              <a:rPr lang="fr-FR" altLang="zh-CN" sz="2800" dirty="0">
                <a:latin typeface="Times New Roman" pitchFamily="18" charset="0"/>
              </a:rPr>
              <a:t>Internet Application</a:t>
            </a:r>
            <a:endParaRPr lang="en-US" altLang="zh-CN" sz="28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96966" y="1124744"/>
            <a:ext cx="7216784" cy="721692"/>
            <a:chOff x="757926" y="1"/>
            <a:chExt cx="768667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57926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 fontAlgn="auto">
                <a:lnSpc>
                  <a:spcPct val="90000"/>
                </a:lnSpc>
                <a:spcAft>
                  <a:spcPct val="15000"/>
                </a:spcAft>
                <a:buClrTx/>
                <a:buSzTx/>
                <a:buFontTx/>
                <a:buChar char="••"/>
                <a:defRPr/>
              </a:pPr>
              <a:r>
                <a:rPr lang="en-US" altLang="zh-CN" sz="3600" dirty="0" smtClean="0"/>
                <a:t> </a:t>
              </a: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Hypertext Transfer Protocol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312077229"/>
              </p:ext>
            </p:extLst>
          </p:nvPr>
        </p:nvGraphicFramePr>
        <p:xfrm>
          <a:off x="1475656" y="1888463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70485769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2800" dirty="0">
                <a:latin typeface="Times New Roman" pitchFamily="18" charset="0"/>
              </a:rPr>
              <a:t>Part V-Chapter </a:t>
            </a:r>
            <a:r>
              <a:rPr lang="en-US" altLang="zh-CN" sz="2800" dirty="0" smtClean="0">
                <a:latin typeface="Times New Roman" pitchFamily="18" charset="0"/>
              </a:rPr>
              <a:t>4 </a:t>
            </a:r>
            <a:r>
              <a:rPr lang="fr-FR" altLang="zh-CN" sz="2800" dirty="0" smtClean="0">
                <a:latin typeface="Times New Roman" pitchFamily="18" charset="0"/>
              </a:rPr>
              <a:t>Traditional </a:t>
            </a:r>
            <a:r>
              <a:rPr lang="fr-FR" altLang="zh-CN" sz="2800" dirty="0">
                <a:latin typeface="Times New Roman" pitchFamily="18" charset="0"/>
              </a:rPr>
              <a:t>Internet Application</a:t>
            </a:r>
            <a:endParaRPr lang="en-US" altLang="zh-CN" sz="28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96966" y="1124744"/>
            <a:ext cx="7216784" cy="721692"/>
            <a:chOff x="757926" y="1"/>
            <a:chExt cx="768667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57926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 fontAlgn="auto">
                <a:lnSpc>
                  <a:spcPct val="90000"/>
                </a:lnSpc>
                <a:spcAft>
                  <a:spcPct val="15000"/>
                </a:spcAft>
                <a:buClrTx/>
                <a:buSzTx/>
                <a:buFontTx/>
                <a:buChar char="••"/>
                <a:defRPr/>
              </a:pPr>
              <a:r>
                <a:rPr lang="en-US" altLang="zh-CN" sz="3600" dirty="0" smtClean="0"/>
                <a:t> </a:t>
              </a: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HTTP </a:t>
              </a: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Request Message</a:t>
              </a:r>
              <a:endParaRPr lang="en-US" altLang="zh-CN" sz="36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endParaRP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4160043250"/>
              </p:ext>
            </p:extLst>
          </p:nvPr>
        </p:nvGraphicFramePr>
        <p:xfrm>
          <a:off x="1475656" y="202761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16676158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2800" dirty="0">
                <a:latin typeface="Times New Roman" pitchFamily="18" charset="0"/>
              </a:rPr>
              <a:t>Part V-Chapter </a:t>
            </a:r>
            <a:r>
              <a:rPr lang="en-US" altLang="zh-CN" sz="2800" dirty="0" smtClean="0">
                <a:latin typeface="Times New Roman" pitchFamily="18" charset="0"/>
              </a:rPr>
              <a:t>4 </a:t>
            </a:r>
            <a:r>
              <a:rPr lang="fr-FR" altLang="zh-CN" sz="2800" dirty="0" smtClean="0">
                <a:latin typeface="Times New Roman" pitchFamily="18" charset="0"/>
              </a:rPr>
              <a:t>Traditional </a:t>
            </a:r>
            <a:r>
              <a:rPr lang="fr-FR" altLang="zh-CN" sz="2800" dirty="0">
                <a:latin typeface="Times New Roman" pitchFamily="18" charset="0"/>
              </a:rPr>
              <a:t>Internet Application</a:t>
            </a:r>
            <a:endParaRPr lang="en-US" altLang="zh-CN" sz="28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96966" y="1124744"/>
            <a:ext cx="7507482" cy="721692"/>
            <a:chOff x="757926" y="1"/>
            <a:chExt cx="768667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57926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dirty="0" smtClean="0"/>
                <a:t> </a:t>
              </a: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The Categories of </a:t>
              </a: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HTTP Commands</a:t>
              </a:r>
              <a:endParaRPr lang="en-US" altLang="zh-CN" sz="36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endParaRP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2" descr="D:\network\2014\CNAI_Figures\figure-4.5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1" y="1966846"/>
            <a:ext cx="7029532" cy="427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116234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2800" dirty="0">
                <a:latin typeface="Times New Roman" pitchFamily="18" charset="0"/>
              </a:rPr>
              <a:t>Part V-Chapter </a:t>
            </a:r>
            <a:r>
              <a:rPr lang="en-US" altLang="zh-CN" sz="2800" dirty="0" smtClean="0">
                <a:latin typeface="Times New Roman" pitchFamily="18" charset="0"/>
              </a:rPr>
              <a:t>4 </a:t>
            </a:r>
            <a:r>
              <a:rPr lang="fr-FR" altLang="zh-CN" sz="2800" dirty="0" smtClean="0">
                <a:latin typeface="Times New Roman" pitchFamily="18" charset="0"/>
              </a:rPr>
              <a:t>Traditional </a:t>
            </a:r>
            <a:r>
              <a:rPr lang="fr-FR" altLang="zh-CN" sz="2800" dirty="0">
                <a:latin typeface="Times New Roman" pitchFamily="18" charset="0"/>
              </a:rPr>
              <a:t>Internet Application</a:t>
            </a:r>
            <a:endParaRPr lang="en-US" altLang="zh-CN" sz="28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96966" y="1124744"/>
            <a:ext cx="7507482" cy="721692"/>
            <a:chOff x="757926" y="1"/>
            <a:chExt cx="768667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57926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dirty="0" smtClean="0"/>
                <a:t> </a:t>
              </a: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An Example of HTTP </a:t>
              </a: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Request</a:t>
              </a:r>
              <a:endParaRPr lang="en-US" altLang="zh-CN" sz="36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endParaRP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" name="内容占位符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2303620"/>
              </p:ext>
            </p:extLst>
          </p:nvPr>
        </p:nvGraphicFramePr>
        <p:xfrm>
          <a:off x="1115797" y="1869481"/>
          <a:ext cx="6906344" cy="4608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90756087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figure-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51" y="4509120"/>
            <a:ext cx="7132827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2800" dirty="0">
                <a:latin typeface="Times New Roman" pitchFamily="18" charset="0"/>
              </a:rPr>
              <a:t>Part V-Chapter </a:t>
            </a:r>
            <a:r>
              <a:rPr lang="en-US" altLang="zh-CN" sz="2800" dirty="0" smtClean="0">
                <a:latin typeface="Times New Roman" pitchFamily="18" charset="0"/>
              </a:rPr>
              <a:t>4 </a:t>
            </a:r>
            <a:r>
              <a:rPr lang="fr-FR" altLang="zh-CN" sz="2800" dirty="0" smtClean="0">
                <a:latin typeface="Times New Roman" pitchFamily="18" charset="0"/>
              </a:rPr>
              <a:t>Traditional </a:t>
            </a:r>
            <a:r>
              <a:rPr lang="fr-FR" altLang="zh-CN" sz="2800" dirty="0">
                <a:latin typeface="Times New Roman" pitchFamily="18" charset="0"/>
              </a:rPr>
              <a:t>Internet Application</a:t>
            </a:r>
            <a:endParaRPr lang="en-US" altLang="zh-CN" sz="28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96966" y="1124744"/>
            <a:ext cx="7216784" cy="721692"/>
            <a:chOff x="757926" y="1"/>
            <a:chExt cx="768667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57926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 fontAlgn="auto">
                <a:lnSpc>
                  <a:spcPct val="90000"/>
                </a:lnSpc>
                <a:spcAft>
                  <a:spcPct val="15000"/>
                </a:spcAft>
                <a:buClrTx/>
                <a:buSzTx/>
                <a:buFontTx/>
                <a:buChar char="••"/>
                <a:defRPr/>
              </a:pPr>
              <a:r>
                <a:rPr lang="en-US" altLang="zh-CN" sz="3600" dirty="0" smtClean="0"/>
                <a:t> </a:t>
              </a: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HTTP Response</a:t>
              </a: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 Message</a:t>
              </a:r>
              <a:endParaRPr lang="en-US" altLang="zh-CN" sz="36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endParaRP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3071618800"/>
              </p:ext>
            </p:extLst>
          </p:nvPr>
        </p:nvGraphicFramePr>
        <p:xfrm>
          <a:off x="1475656" y="2027619"/>
          <a:ext cx="6096000" cy="2697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559585537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2800" dirty="0">
                <a:latin typeface="Times New Roman" pitchFamily="18" charset="0"/>
              </a:rPr>
              <a:t>Part V-Chapter </a:t>
            </a:r>
            <a:r>
              <a:rPr lang="en-US" altLang="zh-CN" sz="2800" dirty="0" smtClean="0">
                <a:latin typeface="Times New Roman" pitchFamily="18" charset="0"/>
              </a:rPr>
              <a:t>4 </a:t>
            </a:r>
            <a:r>
              <a:rPr lang="fr-FR" altLang="zh-CN" sz="2800" dirty="0" smtClean="0">
                <a:latin typeface="Times New Roman" pitchFamily="18" charset="0"/>
              </a:rPr>
              <a:t>Traditional </a:t>
            </a:r>
            <a:r>
              <a:rPr lang="fr-FR" altLang="zh-CN" sz="2800" dirty="0">
                <a:latin typeface="Times New Roman" pitchFamily="18" charset="0"/>
              </a:rPr>
              <a:t>Internet Application</a:t>
            </a:r>
            <a:endParaRPr lang="en-US" altLang="zh-CN" sz="28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00736" y="1054242"/>
            <a:ext cx="7507482" cy="632234"/>
            <a:chOff x="757926" y="1"/>
            <a:chExt cx="768667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57926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 fontAlgn="auto">
                <a:lnSpc>
                  <a:spcPct val="90000"/>
                </a:lnSpc>
                <a:spcAft>
                  <a:spcPct val="15000"/>
                </a:spcAft>
                <a:buClrTx/>
                <a:buSzTx/>
                <a:buFontTx/>
                <a:buChar char="••"/>
                <a:defRPr/>
              </a:pPr>
              <a:r>
                <a:rPr lang="en-US" altLang="zh-CN" sz="3600" dirty="0" smtClean="0"/>
                <a:t> </a:t>
              </a: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HTTP </a:t>
              </a: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Response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2982051753"/>
              </p:ext>
            </p:extLst>
          </p:nvPr>
        </p:nvGraphicFramePr>
        <p:xfrm>
          <a:off x="1259632" y="1706665"/>
          <a:ext cx="6096000" cy="4962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09035871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2800" dirty="0">
                <a:latin typeface="Times New Roman" pitchFamily="18" charset="0"/>
              </a:rPr>
              <a:t>Part V-Chapter </a:t>
            </a:r>
            <a:r>
              <a:rPr lang="en-US" altLang="zh-CN" sz="2800" dirty="0" smtClean="0">
                <a:latin typeface="Times New Roman" pitchFamily="18" charset="0"/>
              </a:rPr>
              <a:t>4 </a:t>
            </a:r>
            <a:r>
              <a:rPr lang="fr-FR" altLang="zh-CN" sz="2800" dirty="0" smtClean="0">
                <a:latin typeface="Times New Roman" pitchFamily="18" charset="0"/>
              </a:rPr>
              <a:t>Traditional </a:t>
            </a:r>
            <a:r>
              <a:rPr lang="fr-FR" altLang="zh-CN" sz="2800" dirty="0">
                <a:latin typeface="Times New Roman" pitchFamily="18" charset="0"/>
              </a:rPr>
              <a:t>Internet Application</a:t>
            </a:r>
            <a:endParaRPr lang="en-US" altLang="zh-CN" sz="28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96966" y="1124744"/>
            <a:ext cx="7507482" cy="721692"/>
            <a:chOff x="757926" y="1"/>
            <a:chExt cx="768667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57926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dirty="0" smtClean="0"/>
                <a:t> </a:t>
              </a: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Browser </a:t>
              </a: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Cache</a:t>
              </a:r>
              <a:endParaRPr lang="en-US" altLang="zh-CN" sz="36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endParaRP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" name="内容占位符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8101356"/>
              </p:ext>
            </p:extLst>
          </p:nvPr>
        </p:nvGraphicFramePr>
        <p:xfrm>
          <a:off x="762000" y="1881662"/>
          <a:ext cx="8382000" cy="4608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40698205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640" y="3957150"/>
            <a:ext cx="4695055" cy="2731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2800" dirty="0">
                <a:latin typeface="Times New Roman" pitchFamily="18" charset="0"/>
              </a:rPr>
              <a:t>Part V-Chapter </a:t>
            </a:r>
            <a:r>
              <a:rPr lang="en-US" altLang="zh-CN" sz="2800" dirty="0" smtClean="0">
                <a:latin typeface="Times New Roman" pitchFamily="18" charset="0"/>
              </a:rPr>
              <a:t>4 </a:t>
            </a:r>
            <a:r>
              <a:rPr lang="fr-FR" altLang="zh-CN" sz="2800" dirty="0" smtClean="0">
                <a:latin typeface="Times New Roman" pitchFamily="18" charset="0"/>
              </a:rPr>
              <a:t>Traditional </a:t>
            </a:r>
            <a:r>
              <a:rPr lang="fr-FR" altLang="zh-CN" sz="2800" dirty="0">
                <a:latin typeface="Times New Roman" pitchFamily="18" charset="0"/>
              </a:rPr>
              <a:t>Internet Application</a:t>
            </a:r>
            <a:endParaRPr lang="en-US" altLang="zh-CN" sz="28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96966" y="1124744"/>
            <a:ext cx="7507482" cy="721692"/>
            <a:chOff x="757926" y="1"/>
            <a:chExt cx="768667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57926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dirty="0" smtClean="0"/>
                <a:t> </a:t>
              </a: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Web </a:t>
              </a: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Browser</a:t>
              </a:r>
              <a:endParaRPr lang="en-US" altLang="zh-CN" sz="36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endParaRP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" name="图示 17"/>
          <p:cNvGraphicFramePr/>
          <p:nvPr>
            <p:extLst>
              <p:ext uri="{D42A27DB-BD31-4B8C-83A1-F6EECF244321}">
                <p14:modId xmlns:p14="http://schemas.microsoft.com/office/powerpoint/2010/main" val="472487121"/>
              </p:ext>
            </p:extLst>
          </p:nvPr>
        </p:nvGraphicFramePr>
        <p:xfrm>
          <a:off x="1012385" y="1869481"/>
          <a:ext cx="7664071" cy="2271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0" name="矩形 19"/>
          <p:cNvSpPr/>
          <p:nvPr/>
        </p:nvSpPr>
        <p:spPr>
          <a:xfrm>
            <a:off x="2483768" y="4560730"/>
            <a:ext cx="803555" cy="3224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3287323" y="6208602"/>
            <a:ext cx="2109741" cy="2149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011339" y="4697349"/>
            <a:ext cx="803555" cy="3224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918822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2800" dirty="0">
                <a:latin typeface="Times New Roman" pitchFamily="18" charset="0"/>
              </a:rPr>
              <a:t>Part V-Chapter </a:t>
            </a:r>
            <a:r>
              <a:rPr lang="en-US" altLang="zh-CN" sz="2800" dirty="0" smtClean="0">
                <a:latin typeface="Times New Roman" pitchFamily="18" charset="0"/>
              </a:rPr>
              <a:t>4 </a:t>
            </a:r>
            <a:r>
              <a:rPr lang="fr-FR" altLang="zh-CN" sz="2800" dirty="0" smtClean="0">
                <a:latin typeface="Times New Roman" pitchFamily="18" charset="0"/>
              </a:rPr>
              <a:t>Traditional </a:t>
            </a:r>
            <a:r>
              <a:rPr lang="fr-FR" altLang="zh-CN" sz="2800" dirty="0">
                <a:latin typeface="Times New Roman" pitchFamily="18" charset="0"/>
              </a:rPr>
              <a:t>Internet Application</a:t>
            </a:r>
            <a:endParaRPr lang="en-US" altLang="zh-CN" sz="28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96966" y="1124744"/>
            <a:ext cx="7507482" cy="721692"/>
            <a:chOff x="757926" y="1"/>
            <a:chExt cx="768667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57926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 fontAlgn="auto">
                <a:lnSpc>
                  <a:spcPct val="90000"/>
                </a:lnSpc>
                <a:spcAft>
                  <a:spcPct val="15000"/>
                </a:spcAft>
                <a:buClrTx/>
                <a:buSzTx/>
                <a:buFontTx/>
                <a:buChar char="••"/>
                <a:defRPr/>
              </a:pPr>
              <a:r>
                <a:rPr lang="en-US" altLang="zh-CN" sz="3600" dirty="0" smtClean="0"/>
                <a:t> </a:t>
              </a: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HTML Element</a:t>
              </a:r>
              <a:endParaRPr lang="en-US" altLang="zh-CN" sz="36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endParaRP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" name="内容占位符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6894036"/>
              </p:ext>
            </p:extLst>
          </p:nvPr>
        </p:nvGraphicFramePr>
        <p:xfrm>
          <a:off x="762000" y="1881662"/>
          <a:ext cx="8382000" cy="4608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50329379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3600" dirty="0">
                <a:latin typeface="Times New Roman" pitchFamily="18" charset="0"/>
              </a:rPr>
              <a:t>Part V-Chapter 3 Internet Application</a:t>
            </a:r>
            <a:endParaRPr lang="en-US" altLang="zh-CN" sz="36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15616" y="1124744"/>
            <a:ext cx="7776864" cy="721692"/>
            <a:chOff x="777206" y="1"/>
            <a:chExt cx="766739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77207" y="35230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 fontAlgn="auto">
                <a:lnSpc>
                  <a:spcPct val="90000"/>
                </a:lnSpc>
                <a:spcAft>
                  <a:spcPct val="15000"/>
                </a:spcAft>
                <a:buClrTx/>
                <a:buSzTx/>
                <a:buFontTx/>
                <a:buChar char="••"/>
                <a:defRPr/>
              </a:pP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Internet </a:t>
              </a: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Application</a:t>
              </a:r>
              <a:endParaRPr lang="en-US" altLang="zh-CN" sz="36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endParaRP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9245942"/>
              </p:ext>
            </p:extLst>
          </p:nvPr>
        </p:nvGraphicFramePr>
        <p:xfrm>
          <a:off x="1168020" y="1988840"/>
          <a:ext cx="6836296" cy="1440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9" name="Picture 2" descr="figure-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42" y="3429000"/>
            <a:ext cx="5784753" cy="3391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5484473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2800" dirty="0">
                <a:latin typeface="Times New Roman" pitchFamily="18" charset="0"/>
              </a:rPr>
              <a:t>Part V-Chapter </a:t>
            </a:r>
            <a:r>
              <a:rPr lang="en-US" altLang="zh-CN" sz="2800" dirty="0" smtClean="0">
                <a:latin typeface="Times New Roman" pitchFamily="18" charset="0"/>
              </a:rPr>
              <a:t>4 </a:t>
            </a:r>
            <a:r>
              <a:rPr lang="fr-FR" altLang="zh-CN" sz="2800" dirty="0" smtClean="0">
                <a:latin typeface="Times New Roman" pitchFamily="18" charset="0"/>
              </a:rPr>
              <a:t>Traditional </a:t>
            </a:r>
            <a:r>
              <a:rPr lang="fr-FR" altLang="zh-CN" sz="2800" dirty="0">
                <a:latin typeface="Times New Roman" pitchFamily="18" charset="0"/>
              </a:rPr>
              <a:t>Internet Application</a:t>
            </a:r>
            <a:endParaRPr lang="en-US" altLang="zh-CN" sz="28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96966" y="1124744"/>
            <a:ext cx="7507482" cy="721692"/>
            <a:chOff x="757926" y="1"/>
            <a:chExt cx="768667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57926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dirty="0" smtClean="0"/>
                <a:t> </a:t>
              </a: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Alternative HTTP </a:t>
              </a: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Protocols</a:t>
              </a:r>
              <a:endParaRPr lang="en-US" altLang="zh-CN" sz="36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endParaRP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" name="内容占位符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3282384"/>
              </p:ext>
            </p:extLst>
          </p:nvPr>
        </p:nvGraphicFramePr>
        <p:xfrm>
          <a:off x="1137102" y="1849962"/>
          <a:ext cx="7482408" cy="4608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46970403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2800" dirty="0">
                <a:latin typeface="Times New Roman" pitchFamily="18" charset="0"/>
              </a:rPr>
              <a:t>Part V-Chapter </a:t>
            </a:r>
            <a:r>
              <a:rPr lang="en-US" altLang="zh-CN" sz="2800" dirty="0" smtClean="0">
                <a:latin typeface="Times New Roman" pitchFamily="18" charset="0"/>
              </a:rPr>
              <a:t>4 </a:t>
            </a:r>
            <a:r>
              <a:rPr lang="fr-FR" altLang="zh-CN" sz="2800" dirty="0" smtClean="0">
                <a:latin typeface="Times New Roman" pitchFamily="18" charset="0"/>
              </a:rPr>
              <a:t>Traditional </a:t>
            </a:r>
            <a:r>
              <a:rPr lang="fr-FR" altLang="zh-CN" sz="2800" dirty="0">
                <a:latin typeface="Times New Roman" pitchFamily="18" charset="0"/>
              </a:rPr>
              <a:t>Internet Application</a:t>
            </a:r>
            <a:endParaRPr lang="en-US" altLang="zh-CN" sz="28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96966" y="1124744"/>
            <a:ext cx="7507482" cy="721692"/>
            <a:chOff x="757926" y="1"/>
            <a:chExt cx="768667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57926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dirty="0" smtClean="0"/>
                <a:t> </a:t>
              </a: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The Categories of Web </a:t>
              </a: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Documents</a:t>
              </a:r>
              <a:endParaRPr lang="en-US" altLang="zh-CN" sz="36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endParaRP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" name="内容占位符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4853317"/>
              </p:ext>
            </p:extLst>
          </p:nvPr>
        </p:nvGraphicFramePr>
        <p:xfrm>
          <a:off x="338409" y="2149142"/>
          <a:ext cx="8382000" cy="3872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65783334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2800" dirty="0">
                <a:latin typeface="Times New Roman" pitchFamily="18" charset="0"/>
              </a:rPr>
              <a:t>Part V-Chapter </a:t>
            </a:r>
            <a:r>
              <a:rPr lang="en-US" altLang="zh-CN" sz="2800" dirty="0" smtClean="0">
                <a:latin typeface="Times New Roman" pitchFamily="18" charset="0"/>
              </a:rPr>
              <a:t>4 </a:t>
            </a:r>
            <a:r>
              <a:rPr lang="fr-FR" altLang="zh-CN" sz="2800" dirty="0" smtClean="0">
                <a:latin typeface="Times New Roman" pitchFamily="18" charset="0"/>
              </a:rPr>
              <a:t>Traditional </a:t>
            </a:r>
            <a:r>
              <a:rPr lang="fr-FR" altLang="zh-CN" sz="2800" dirty="0">
                <a:latin typeface="Times New Roman" pitchFamily="18" charset="0"/>
              </a:rPr>
              <a:t>Internet Application</a:t>
            </a:r>
            <a:endParaRPr lang="en-US" altLang="zh-CN" sz="28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96966" y="1124744"/>
            <a:ext cx="7507482" cy="721692"/>
            <a:chOff x="757926" y="1"/>
            <a:chExt cx="768667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57926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dirty="0" smtClean="0"/>
                <a:t> </a:t>
              </a: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Dynamic Page </a:t>
              </a: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Interaction</a:t>
              </a:r>
              <a:endParaRPr lang="en-US" altLang="zh-CN" sz="36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endParaRP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6"/>
          <p:cNvSpPr txBox="1"/>
          <p:nvPr/>
        </p:nvSpPr>
        <p:spPr>
          <a:xfrm>
            <a:off x="827584" y="1340768"/>
            <a:ext cx="7806624" cy="48859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1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771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100" b="0" i="1" u="none" strike="noStrike" kern="1200" cap="none" spc="0" normalizeH="0" baseline="0" noProof="0" dirty="0">
                <a:ln>
                  <a:noFill/>
                </a:ln>
                <a:solidFill>
                  <a:srgbClr val="3A7877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rPr>
              <a:t>Web Client  Development</a:t>
            </a:r>
            <a:r>
              <a:rPr kumimoji="0" lang="en-US" altLang="zh-CN" sz="1098" b="0" i="1" u="none" strike="noStrike" kern="1200" cap="none" spc="0" normalizeH="0" baseline="0" noProof="0" dirty="0" smtClean="0">
                <a:ln>
                  <a:noFill/>
                </a:ln>
                <a:solidFill>
                  <a:srgbClr val="3A7877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rPr>
              <a:t>– Asynchronous JavaScript and XML (AJAX)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771900" algn="l"/>
              </a:tabLst>
              <a:defRPr/>
            </a:pPr>
            <a:endParaRPr kumimoji="0" lang="en-US" altLang="zh-CN" sz="1098" b="0" i="1" u="none" strike="noStrike" kern="1200" cap="none" spc="0" normalizeH="0" baseline="0" noProof="0" dirty="0" smtClean="0">
              <a:ln>
                <a:noFill/>
              </a:ln>
              <a:solidFill>
                <a:srgbClr val="3A7877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771900" algn="l"/>
              </a:tabLst>
              <a:defRPr/>
            </a:pPr>
            <a:endParaRPr kumimoji="0" lang="en-US" altLang="zh-CN" sz="1098" b="0" i="1" u="none" strike="noStrike" kern="1200" cap="none" spc="0" normalizeH="0" baseline="0" noProof="0" dirty="0" smtClean="0">
              <a:ln>
                <a:noFill/>
              </a:ln>
              <a:solidFill>
                <a:srgbClr val="3A7877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771900" algn="l"/>
              </a:tabLst>
              <a:defRPr/>
            </a:pPr>
            <a:endParaRPr kumimoji="0" lang="en-US" altLang="zh-CN" sz="1098" b="0" i="1" u="none" strike="noStrike" kern="1200" cap="none" spc="0" normalizeH="0" baseline="0" noProof="0" dirty="0" smtClean="0">
              <a:ln>
                <a:noFill/>
              </a:ln>
              <a:solidFill>
                <a:srgbClr val="3A7877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771900" algn="l"/>
              </a:tabLst>
              <a:defRPr/>
            </a:pPr>
            <a:endParaRPr kumimoji="0" lang="en-US" altLang="zh-CN" sz="1098" b="0" i="1" u="none" strike="noStrike" kern="1200" cap="none" spc="0" normalizeH="0" baseline="0" noProof="0" dirty="0" smtClean="0">
              <a:ln>
                <a:noFill/>
              </a:ln>
              <a:solidFill>
                <a:srgbClr val="3A7877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771900" algn="l"/>
              </a:tabLst>
              <a:defRPr/>
            </a:pPr>
            <a:endParaRPr kumimoji="0" lang="en-US" altLang="zh-CN" sz="1098" b="0" i="1" u="none" strike="noStrike" kern="1200" cap="none" spc="0" normalizeH="0" baseline="0" noProof="0" dirty="0" smtClean="0">
              <a:ln>
                <a:noFill/>
              </a:ln>
              <a:solidFill>
                <a:srgbClr val="3A7877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771900" algn="l"/>
              </a:tabLst>
              <a:defRPr/>
            </a:pPr>
            <a:endParaRPr kumimoji="0" lang="en-US" altLang="zh-CN" sz="1098" b="0" i="1" u="none" strike="noStrike" kern="1200" cap="none" spc="0" normalizeH="0" baseline="0" noProof="0" dirty="0" smtClean="0">
              <a:ln>
                <a:noFill/>
              </a:ln>
              <a:solidFill>
                <a:srgbClr val="3A7877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771900" algn="l"/>
              </a:tabLst>
              <a:defRPr/>
            </a:pPr>
            <a:endParaRPr kumimoji="0" lang="en-US" altLang="zh-CN" sz="1098" b="0" i="1" u="none" strike="noStrike" kern="1200" cap="none" spc="0" normalizeH="0" baseline="0" noProof="0" dirty="0" smtClean="0">
              <a:ln>
                <a:noFill/>
              </a:ln>
              <a:solidFill>
                <a:srgbClr val="3A7877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771900" algn="l"/>
              </a:tabLst>
              <a:defRPr/>
            </a:pPr>
            <a:endParaRPr kumimoji="0" lang="en-US" altLang="zh-CN" sz="1098" b="0" i="1" u="none" strike="noStrike" kern="1200" cap="none" spc="0" normalizeH="0" baseline="0" noProof="0" dirty="0" smtClean="0">
              <a:ln>
                <a:noFill/>
              </a:ln>
              <a:solidFill>
                <a:srgbClr val="3A7877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771900" algn="l"/>
              </a:tabLst>
              <a:defRPr/>
            </a:pPr>
            <a:endParaRPr kumimoji="0" lang="en-US" altLang="zh-CN" sz="1098" b="0" i="1" u="none" strike="noStrike" kern="1200" cap="none" spc="0" normalizeH="0" baseline="0" noProof="0" dirty="0" smtClean="0">
              <a:ln>
                <a:noFill/>
              </a:ln>
              <a:solidFill>
                <a:srgbClr val="3A7877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771900" algn="l"/>
              </a:tabLst>
              <a:defRPr/>
            </a:pPr>
            <a:endParaRPr kumimoji="0" lang="en-US" altLang="zh-CN" sz="1098" b="0" i="1" u="none" strike="noStrike" kern="1200" cap="none" spc="0" normalizeH="0" baseline="0" noProof="0" dirty="0" smtClean="0">
              <a:ln>
                <a:noFill/>
              </a:ln>
              <a:solidFill>
                <a:srgbClr val="3A7877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771900" algn="l"/>
              </a:tabLst>
              <a:defRPr/>
            </a:pPr>
            <a:endParaRPr kumimoji="0" lang="en-US" altLang="zh-CN" sz="1098" b="0" i="1" u="none" strike="noStrike" kern="1200" cap="none" spc="0" normalizeH="0" baseline="0" noProof="0" dirty="0" smtClean="0">
              <a:ln>
                <a:noFill/>
              </a:ln>
              <a:solidFill>
                <a:srgbClr val="3A7877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771900" algn="l"/>
              </a:tabLst>
              <a:defRPr/>
            </a:pPr>
            <a:endParaRPr kumimoji="0" lang="en-US" altLang="zh-CN" sz="1098" b="0" i="1" u="none" strike="noStrike" kern="1200" cap="none" spc="0" normalizeH="0" baseline="0" noProof="0" dirty="0" smtClean="0">
              <a:ln>
                <a:noFill/>
              </a:ln>
              <a:solidFill>
                <a:srgbClr val="3A7877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771900" algn="l"/>
              </a:tabLst>
              <a:defRPr/>
            </a:pPr>
            <a:endParaRPr kumimoji="0" lang="en-US" altLang="zh-CN" sz="1098" b="0" i="1" u="none" strike="noStrike" kern="1200" cap="none" spc="0" normalizeH="0" baseline="0" noProof="0" dirty="0" smtClean="0">
              <a:ln>
                <a:noFill/>
              </a:ln>
              <a:solidFill>
                <a:srgbClr val="3A7877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771900" algn="l"/>
              </a:tabLst>
              <a:defRPr/>
            </a:pPr>
            <a:endParaRPr kumimoji="0" lang="en-US" altLang="zh-CN" sz="1098" b="0" i="1" u="none" strike="noStrike" kern="1200" cap="none" spc="0" normalizeH="0" baseline="0" noProof="0" dirty="0" smtClean="0">
              <a:ln>
                <a:noFill/>
              </a:ln>
              <a:solidFill>
                <a:srgbClr val="3A7877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771900" algn="l"/>
              </a:tabLst>
              <a:defRPr/>
            </a:pPr>
            <a:endParaRPr kumimoji="0" lang="en-US" altLang="zh-CN" sz="1098" b="0" i="1" u="none" strike="noStrike" kern="1200" cap="none" spc="0" normalizeH="0" baseline="0" noProof="0" dirty="0" smtClean="0">
              <a:ln>
                <a:noFill/>
              </a:ln>
              <a:solidFill>
                <a:srgbClr val="3A7877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771900" algn="l"/>
              </a:tabLst>
              <a:defRPr/>
            </a:pPr>
            <a:endParaRPr kumimoji="0" lang="en-US" altLang="zh-CN" sz="1098" b="0" i="1" u="none" strike="noStrike" kern="1200" cap="none" spc="0" normalizeH="0" baseline="0" noProof="0" dirty="0" smtClean="0">
              <a:ln>
                <a:noFill/>
              </a:ln>
              <a:solidFill>
                <a:srgbClr val="3A7877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771900" algn="l"/>
              </a:tabLst>
              <a:defRPr/>
            </a:pPr>
            <a:endParaRPr kumimoji="0" lang="en-US" altLang="zh-CN" sz="1098" b="0" i="1" u="none" strike="noStrike" kern="1200" cap="none" spc="0" normalizeH="0" baseline="0" noProof="0" dirty="0" smtClean="0">
              <a:ln>
                <a:noFill/>
              </a:ln>
              <a:solidFill>
                <a:srgbClr val="3A7877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771900" algn="l"/>
              </a:tabLst>
              <a:defRPr/>
            </a:pPr>
            <a:endParaRPr kumimoji="0" lang="en-US" altLang="zh-CN" sz="1098" b="0" i="1" u="none" strike="noStrike" kern="1200" cap="none" spc="0" normalizeH="0" baseline="0" noProof="0" dirty="0" smtClean="0">
              <a:ln>
                <a:noFill/>
              </a:ln>
              <a:solidFill>
                <a:srgbClr val="3A7877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771900" algn="l"/>
              </a:tabLst>
              <a:defRPr/>
            </a:pPr>
            <a:endParaRPr kumimoji="0" lang="en-US" altLang="zh-CN" sz="1098" b="0" i="1" u="none" strike="noStrike" kern="1200" cap="none" spc="0" normalizeH="0" baseline="0" noProof="0" dirty="0" smtClean="0">
              <a:ln>
                <a:noFill/>
              </a:ln>
              <a:solidFill>
                <a:srgbClr val="3A7877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771900" algn="l"/>
              </a:tabLst>
              <a:defRPr/>
            </a:pPr>
            <a:endParaRPr kumimoji="0" lang="en-US" altLang="zh-CN" sz="1098" b="0" i="1" u="none" strike="noStrike" kern="1200" cap="none" spc="0" normalizeH="0" baseline="0" noProof="0" dirty="0" smtClean="0">
              <a:ln>
                <a:noFill/>
              </a:ln>
              <a:solidFill>
                <a:srgbClr val="3A7877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771900" algn="l"/>
              </a:tabLst>
              <a:defRPr/>
            </a:pPr>
            <a:endParaRPr kumimoji="0" lang="en-US" altLang="zh-CN" sz="1098" b="0" i="1" u="none" strike="noStrike" kern="1200" cap="none" spc="0" normalizeH="0" baseline="0" noProof="0" dirty="0" smtClean="0">
              <a:ln>
                <a:noFill/>
              </a:ln>
              <a:solidFill>
                <a:srgbClr val="3A7877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771900" algn="l"/>
              </a:tabLst>
              <a:defRPr/>
            </a:pPr>
            <a:endParaRPr kumimoji="0" lang="en-US" altLang="zh-CN" sz="1098" b="0" i="1" u="none" strike="noStrike" kern="1200" cap="none" spc="0" normalizeH="0" baseline="0" noProof="0" dirty="0" smtClean="0">
              <a:ln>
                <a:noFill/>
              </a:ln>
              <a:solidFill>
                <a:srgbClr val="3A7877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771900" algn="l"/>
              </a:tabLst>
              <a:defRPr/>
            </a:pPr>
            <a:endParaRPr kumimoji="0" lang="en-US" altLang="zh-CN" sz="1098" b="0" i="1" u="none" strike="noStrike" kern="1200" cap="none" spc="0" normalizeH="0" baseline="0" noProof="0" dirty="0" smtClean="0">
              <a:ln>
                <a:noFill/>
              </a:ln>
              <a:solidFill>
                <a:srgbClr val="3A7877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771900" algn="l"/>
              </a:tabLst>
              <a:defRPr/>
            </a:pPr>
            <a:endParaRPr kumimoji="0" lang="en-US" altLang="zh-CN" sz="1098" b="0" i="1" u="none" strike="noStrike" kern="1200" cap="none" spc="0" normalizeH="0" baseline="0" noProof="0" dirty="0" smtClean="0">
              <a:ln>
                <a:noFill/>
              </a:ln>
              <a:solidFill>
                <a:srgbClr val="3A7877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771900" algn="l"/>
              </a:tabLst>
              <a:defRPr/>
            </a:pPr>
            <a:endParaRPr kumimoji="0" lang="en-US" altLang="zh-CN" sz="1098" b="0" i="1" u="none" strike="noStrike" kern="1200" cap="none" spc="0" normalizeH="0" baseline="0" noProof="0" dirty="0" smtClean="0">
              <a:ln>
                <a:noFill/>
              </a:ln>
              <a:solidFill>
                <a:srgbClr val="3A7877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771900" algn="l"/>
              </a:tabLst>
              <a:defRPr/>
            </a:pPr>
            <a:endParaRPr kumimoji="0" lang="en-US" altLang="zh-CN" sz="1098" b="0" i="1" u="none" strike="noStrike" kern="1200" cap="none" spc="0" normalizeH="0" baseline="0" noProof="0" dirty="0" smtClean="0">
              <a:ln>
                <a:noFill/>
              </a:ln>
              <a:solidFill>
                <a:srgbClr val="3A7877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771900" algn="l"/>
              </a:tabLst>
              <a:defRPr/>
            </a:pPr>
            <a:endParaRPr kumimoji="0" lang="en-US" altLang="zh-CN" sz="1098" b="0" i="1" u="none" strike="noStrike" kern="1200" cap="none" spc="0" normalizeH="0" baseline="0" noProof="0" dirty="0" smtClean="0">
              <a:ln>
                <a:noFill/>
              </a:ln>
              <a:solidFill>
                <a:srgbClr val="3A7877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771900" algn="l"/>
              </a:tabLst>
              <a:defRPr/>
            </a:pPr>
            <a:endParaRPr kumimoji="0" lang="en-US" altLang="zh-CN" sz="1098" b="0" i="1" u="none" strike="noStrike" kern="1200" cap="none" spc="0" normalizeH="0" baseline="0" noProof="0" dirty="0" smtClean="0">
              <a:ln>
                <a:noFill/>
              </a:ln>
              <a:solidFill>
                <a:srgbClr val="3A7877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771900" algn="l"/>
              </a:tabLst>
              <a:defRPr/>
            </a:pPr>
            <a:endParaRPr kumimoji="0" lang="en-US" altLang="zh-CN" sz="1098" b="0" i="1" u="none" strike="noStrike" kern="1200" cap="none" spc="0" normalizeH="0" baseline="0" noProof="0" dirty="0" smtClean="0">
              <a:ln>
                <a:noFill/>
              </a:ln>
              <a:solidFill>
                <a:srgbClr val="3A7877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771900" algn="l"/>
              </a:tabLst>
              <a:defRPr/>
            </a:pPr>
            <a:endParaRPr kumimoji="0" lang="en-US" altLang="zh-CN" sz="1098" b="0" i="1" u="none" strike="noStrike" kern="1200" cap="none" spc="0" normalizeH="0" baseline="0" noProof="0" dirty="0" smtClean="0">
              <a:ln>
                <a:noFill/>
              </a:ln>
              <a:solidFill>
                <a:srgbClr val="3A7877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771900" algn="l"/>
              </a:tabLst>
              <a:defRPr/>
            </a:pPr>
            <a:endParaRPr kumimoji="0" lang="en-US" altLang="zh-CN" sz="1098" b="0" i="1" u="none" strike="noStrike" kern="1200" cap="none" spc="0" normalizeH="0" baseline="0" noProof="0" dirty="0" smtClean="0">
              <a:ln>
                <a:noFill/>
              </a:ln>
              <a:solidFill>
                <a:srgbClr val="3A7877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58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7719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rPr>
              <a:t>How does a browser interact with a user?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771900" algn="l"/>
              </a:tabLst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7719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rPr>
              <a:t>When will it issue a request?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9" name="图片 18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323244"/>
            <a:ext cx="53975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094917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084959"/>
            <a:ext cx="5616624" cy="2549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2800" dirty="0">
                <a:latin typeface="Times New Roman" pitchFamily="18" charset="0"/>
              </a:rPr>
              <a:t>Part V-Chapter </a:t>
            </a:r>
            <a:r>
              <a:rPr lang="en-US" altLang="zh-CN" sz="2800" dirty="0" smtClean="0">
                <a:latin typeface="Times New Roman" pitchFamily="18" charset="0"/>
              </a:rPr>
              <a:t>4 </a:t>
            </a:r>
            <a:r>
              <a:rPr lang="fr-FR" altLang="zh-CN" sz="2800" dirty="0" smtClean="0">
                <a:latin typeface="Times New Roman" pitchFamily="18" charset="0"/>
              </a:rPr>
              <a:t>Traditional </a:t>
            </a:r>
            <a:r>
              <a:rPr lang="fr-FR" altLang="zh-CN" sz="2800" dirty="0">
                <a:latin typeface="Times New Roman" pitchFamily="18" charset="0"/>
              </a:rPr>
              <a:t>Internet Application</a:t>
            </a:r>
            <a:endParaRPr lang="en-US" altLang="zh-CN" sz="28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96966" y="1124744"/>
            <a:ext cx="7507482" cy="721692"/>
            <a:chOff x="757926" y="1"/>
            <a:chExt cx="768667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57926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dirty="0" smtClean="0"/>
                <a:t> </a:t>
              </a: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AJAX Web </a:t>
              </a: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Architecture</a:t>
              </a:r>
              <a:endParaRPr lang="en-US" altLang="zh-CN" sz="36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endParaRP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" name="图示 17"/>
          <p:cNvGraphicFramePr/>
          <p:nvPr>
            <p:extLst>
              <p:ext uri="{D42A27DB-BD31-4B8C-83A1-F6EECF244321}">
                <p14:modId xmlns:p14="http://schemas.microsoft.com/office/powerpoint/2010/main" val="1623479417"/>
              </p:ext>
            </p:extLst>
          </p:nvPr>
        </p:nvGraphicFramePr>
        <p:xfrm>
          <a:off x="1403648" y="1881811"/>
          <a:ext cx="6096000" cy="2553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0" name="TextBox 18"/>
          <p:cNvSpPr txBox="1"/>
          <p:nvPr/>
        </p:nvSpPr>
        <p:spPr>
          <a:xfrm>
            <a:off x="2198688" y="4459101"/>
            <a:ext cx="1244059" cy="371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88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rPr>
              <a:t>Browser</a:t>
            </a:r>
            <a:endParaRPr kumimoji="0" lang="zh-CN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022421" y="4774509"/>
            <a:ext cx="1596591" cy="371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88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rPr>
              <a:t>JavaScript</a:t>
            </a:r>
            <a:endParaRPr kumimoji="0" lang="zh-CN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TextBox 17"/>
          <p:cNvSpPr txBox="1"/>
          <p:nvPr/>
        </p:nvSpPr>
        <p:spPr>
          <a:xfrm>
            <a:off x="3496551" y="4858059"/>
            <a:ext cx="1923604" cy="371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88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rPr>
              <a:t>HTTP/JSON</a:t>
            </a:r>
            <a:endParaRPr kumimoji="0" lang="zh-CN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TextBox 19"/>
          <p:cNvSpPr txBox="1"/>
          <p:nvPr/>
        </p:nvSpPr>
        <p:spPr>
          <a:xfrm>
            <a:off x="5597392" y="4543390"/>
            <a:ext cx="1740989" cy="371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88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rPr>
              <a:t>Web Server</a:t>
            </a:r>
            <a:endParaRPr kumimoji="0" lang="zh-CN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TextBox 20"/>
          <p:cNvSpPr txBox="1"/>
          <p:nvPr/>
        </p:nvSpPr>
        <p:spPr>
          <a:xfrm>
            <a:off x="5765514" y="4830998"/>
            <a:ext cx="1057982" cy="371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88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rPr>
              <a:t>HTML</a:t>
            </a:r>
            <a:endParaRPr kumimoji="0" lang="zh-CN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5757606" y="5088997"/>
            <a:ext cx="1213246" cy="37189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88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7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rPr>
              <a:t>JavaEE</a:t>
            </a:r>
            <a:endParaRPr kumimoji="0" lang="zh-CN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TextBox 23"/>
          <p:cNvSpPr txBox="1"/>
          <p:nvPr/>
        </p:nvSpPr>
        <p:spPr>
          <a:xfrm>
            <a:off x="5630920" y="5359887"/>
            <a:ext cx="1514838" cy="37189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88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rPr>
              <a:t>PYTHON</a:t>
            </a:r>
            <a:endParaRPr kumimoji="0" lang="zh-CN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1531044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2800" dirty="0">
                <a:latin typeface="Times New Roman" pitchFamily="18" charset="0"/>
              </a:rPr>
              <a:t>Part V-Chapter </a:t>
            </a:r>
            <a:r>
              <a:rPr lang="en-US" altLang="zh-CN" sz="2800" dirty="0" smtClean="0">
                <a:latin typeface="Times New Roman" pitchFamily="18" charset="0"/>
              </a:rPr>
              <a:t>4 </a:t>
            </a:r>
            <a:r>
              <a:rPr lang="fr-FR" altLang="zh-CN" sz="2800" dirty="0" smtClean="0">
                <a:latin typeface="Times New Roman" pitchFamily="18" charset="0"/>
              </a:rPr>
              <a:t>Traditional </a:t>
            </a:r>
            <a:r>
              <a:rPr lang="fr-FR" altLang="zh-CN" sz="2800" dirty="0">
                <a:latin typeface="Times New Roman" pitchFamily="18" charset="0"/>
              </a:rPr>
              <a:t>Internet Application</a:t>
            </a:r>
            <a:endParaRPr lang="en-US" altLang="zh-CN" sz="28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96966" y="1124744"/>
            <a:ext cx="7075434" cy="721692"/>
            <a:chOff x="757926" y="1"/>
            <a:chExt cx="768667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57926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dirty="0" smtClean="0"/>
                <a:t> </a:t>
              </a: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File Transfer Protocol(FTP</a:t>
              </a: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)</a:t>
              </a:r>
              <a:endParaRPr lang="en-US" altLang="zh-CN" sz="36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endParaRP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" name="图示 16"/>
          <p:cNvGraphicFramePr/>
          <p:nvPr>
            <p:extLst>
              <p:ext uri="{D42A27DB-BD31-4B8C-83A1-F6EECF244321}">
                <p14:modId xmlns:p14="http://schemas.microsoft.com/office/powerpoint/2010/main" val="260670093"/>
              </p:ext>
            </p:extLst>
          </p:nvPr>
        </p:nvGraphicFramePr>
        <p:xfrm>
          <a:off x="1403648" y="1869481"/>
          <a:ext cx="6096000" cy="4439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15713663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2800" dirty="0">
                <a:latin typeface="Times New Roman" pitchFamily="18" charset="0"/>
              </a:rPr>
              <a:t>Part V-Chapter </a:t>
            </a:r>
            <a:r>
              <a:rPr lang="en-US" altLang="zh-CN" sz="2800" dirty="0" smtClean="0">
                <a:latin typeface="Times New Roman" pitchFamily="18" charset="0"/>
              </a:rPr>
              <a:t>4 </a:t>
            </a:r>
            <a:r>
              <a:rPr lang="fr-FR" altLang="zh-CN" sz="2800" dirty="0" smtClean="0">
                <a:latin typeface="Times New Roman" pitchFamily="18" charset="0"/>
              </a:rPr>
              <a:t>Traditional </a:t>
            </a:r>
            <a:r>
              <a:rPr lang="fr-FR" altLang="zh-CN" sz="2800" dirty="0">
                <a:latin typeface="Times New Roman" pitchFamily="18" charset="0"/>
              </a:rPr>
              <a:t>Internet Application</a:t>
            </a:r>
            <a:endParaRPr lang="en-US" altLang="zh-CN" sz="28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96966" y="1124744"/>
            <a:ext cx="7075434" cy="721692"/>
            <a:chOff x="757926" y="1"/>
            <a:chExt cx="768667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57926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 fontAlgn="auto">
                <a:lnSpc>
                  <a:spcPct val="90000"/>
                </a:lnSpc>
                <a:spcAft>
                  <a:spcPct val="15000"/>
                </a:spcAft>
                <a:buClrTx/>
                <a:buSzTx/>
                <a:buFontTx/>
                <a:buChar char="••"/>
                <a:defRPr/>
              </a:pPr>
              <a:r>
                <a:rPr lang="en-US" altLang="zh-CN" sz="3600" dirty="0" smtClean="0"/>
                <a:t> </a:t>
              </a: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FTP General Model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3961577"/>
              </p:ext>
            </p:extLst>
          </p:nvPr>
        </p:nvGraphicFramePr>
        <p:xfrm>
          <a:off x="304800" y="1988840"/>
          <a:ext cx="8587680" cy="432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00244823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2800" dirty="0">
                <a:latin typeface="Times New Roman" pitchFamily="18" charset="0"/>
              </a:rPr>
              <a:t>Part V-Chapter </a:t>
            </a:r>
            <a:r>
              <a:rPr lang="en-US" altLang="zh-CN" sz="2800" dirty="0" smtClean="0">
                <a:latin typeface="Times New Roman" pitchFamily="18" charset="0"/>
              </a:rPr>
              <a:t>4 </a:t>
            </a:r>
            <a:r>
              <a:rPr lang="fr-FR" altLang="zh-CN" sz="2800" dirty="0" smtClean="0">
                <a:latin typeface="Times New Roman" pitchFamily="18" charset="0"/>
              </a:rPr>
              <a:t>Traditional </a:t>
            </a:r>
            <a:r>
              <a:rPr lang="fr-FR" altLang="zh-CN" sz="2800" dirty="0">
                <a:latin typeface="Times New Roman" pitchFamily="18" charset="0"/>
              </a:rPr>
              <a:t>Internet Application</a:t>
            </a:r>
            <a:endParaRPr lang="en-US" altLang="zh-CN" sz="28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71600" y="1124744"/>
            <a:ext cx="7200800" cy="721692"/>
            <a:chOff x="621729" y="1"/>
            <a:chExt cx="7822876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621729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dirty="0" smtClean="0"/>
                <a:t> </a:t>
              </a: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Interactive </a:t>
              </a: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FTP</a:t>
              </a:r>
              <a:endParaRPr lang="en-US" altLang="zh-CN" sz="36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endParaRP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8304503"/>
              </p:ext>
            </p:extLst>
          </p:nvPr>
        </p:nvGraphicFramePr>
        <p:xfrm>
          <a:off x="304800" y="1772816"/>
          <a:ext cx="8659688" cy="41764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40455872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610" y="3320992"/>
            <a:ext cx="6865640" cy="310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2800" dirty="0">
                <a:latin typeface="Times New Roman" pitchFamily="18" charset="0"/>
              </a:rPr>
              <a:t>Part V-Chapter </a:t>
            </a:r>
            <a:r>
              <a:rPr lang="en-US" altLang="zh-CN" sz="2800" dirty="0" smtClean="0">
                <a:latin typeface="Times New Roman" pitchFamily="18" charset="0"/>
              </a:rPr>
              <a:t>4 </a:t>
            </a:r>
            <a:r>
              <a:rPr lang="fr-FR" altLang="zh-CN" sz="2800" dirty="0" smtClean="0">
                <a:latin typeface="Times New Roman" pitchFamily="18" charset="0"/>
              </a:rPr>
              <a:t>Traditional </a:t>
            </a:r>
            <a:r>
              <a:rPr lang="fr-FR" altLang="zh-CN" sz="2800" dirty="0">
                <a:latin typeface="Times New Roman" pitchFamily="18" charset="0"/>
              </a:rPr>
              <a:t>Internet Application</a:t>
            </a:r>
            <a:endParaRPr lang="en-US" altLang="zh-CN" sz="28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71600" y="1124744"/>
            <a:ext cx="7200800" cy="721692"/>
            <a:chOff x="621729" y="1"/>
            <a:chExt cx="7822876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621729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 fontAlgn="auto">
                <a:lnSpc>
                  <a:spcPct val="90000"/>
                </a:lnSpc>
                <a:spcAft>
                  <a:spcPct val="15000"/>
                </a:spcAft>
                <a:buClrTx/>
                <a:buSzTx/>
                <a:buFontTx/>
                <a:buChar char="••"/>
                <a:defRPr/>
              </a:pPr>
              <a:r>
                <a:rPr lang="en-US" altLang="zh-CN" sz="3600" dirty="0" smtClean="0"/>
                <a:t> </a:t>
              </a: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BSD FTP Client Commands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" name="图示 17"/>
          <p:cNvGraphicFramePr/>
          <p:nvPr>
            <p:extLst>
              <p:ext uri="{D42A27DB-BD31-4B8C-83A1-F6EECF244321}">
                <p14:modId xmlns:p14="http://schemas.microsoft.com/office/powerpoint/2010/main" val="1263967918"/>
              </p:ext>
            </p:extLst>
          </p:nvPr>
        </p:nvGraphicFramePr>
        <p:xfrm>
          <a:off x="1403648" y="1881663"/>
          <a:ext cx="6096000" cy="183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644045889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2800" dirty="0">
                <a:latin typeface="Times New Roman" pitchFamily="18" charset="0"/>
              </a:rPr>
              <a:t>Part V-Chapter </a:t>
            </a:r>
            <a:r>
              <a:rPr lang="en-US" altLang="zh-CN" sz="2800" dirty="0" smtClean="0">
                <a:latin typeface="Times New Roman" pitchFamily="18" charset="0"/>
              </a:rPr>
              <a:t>4 </a:t>
            </a:r>
            <a:r>
              <a:rPr lang="fr-FR" altLang="zh-CN" sz="2800" dirty="0" smtClean="0">
                <a:latin typeface="Times New Roman" pitchFamily="18" charset="0"/>
              </a:rPr>
              <a:t>Traditional </a:t>
            </a:r>
            <a:r>
              <a:rPr lang="fr-FR" altLang="zh-CN" sz="2800" dirty="0">
                <a:latin typeface="Times New Roman" pitchFamily="18" charset="0"/>
              </a:rPr>
              <a:t>Internet Application</a:t>
            </a:r>
            <a:endParaRPr lang="en-US" altLang="zh-CN" sz="28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71600" y="1124744"/>
            <a:ext cx="7200800" cy="721692"/>
            <a:chOff x="621729" y="1"/>
            <a:chExt cx="7822876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621729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 fontAlgn="auto">
                <a:lnSpc>
                  <a:spcPct val="90000"/>
                </a:lnSpc>
                <a:spcAft>
                  <a:spcPct val="15000"/>
                </a:spcAft>
                <a:buClrTx/>
                <a:buSzTx/>
                <a:buFontTx/>
                <a:buChar char="••"/>
                <a:defRPr/>
              </a:pPr>
              <a:r>
                <a:rPr lang="en-US" altLang="zh-CN" sz="3600" dirty="0" smtClean="0"/>
                <a:t> </a:t>
              </a: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The Access of </a:t>
              </a: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FTP</a:t>
              </a:r>
              <a:endParaRPr lang="en-US" altLang="zh-CN" sz="36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endParaRP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5238069"/>
              </p:ext>
            </p:extLst>
          </p:nvPr>
        </p:nvGraphicFramePr>
        <p:xfrm>
          <a:off x="463878" y="2054225"/>
          <a:ext cx="8280920" cy="3649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41446954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2800" dirty="0">
                <a:latin typeface="Times New Roman" pitchFamily="18" charset="0"/>
              </a:rPr>
              <a:t>Part V-Chapter </a:t>
            </a:r>
            <a:r>
              <a:rPr lang="en-US" altLang="zh-CN" sz="2800" dirty="0" smtClean="0">
                <a:latin typeface="Times New Roman" pitchFamily="18" charset="0"/>
              </a:rPr>
              <a:t>4 </a:t>
            </a:r>
            <a:r>
              <a:rPr lang="fr-FR" altLang="zh-CN" sz="2800" dirty="0" smtClean="0">
                <a:latin typeface="Times New Roman" pitchFamily="18" charset="0"/>
              </a:rPr>
              <a:t>Traditional </a:t>
            </a:r>
            <a:r>
              <a:rPr lang="fr-FR" altLang="zh-CN" sz="2800" dirty="0">
                <a:latin typeface="Times New Roman" pitchFamily="18" charset="0"/>
              </a:rPr>
              <a:t>Internet Application</a:t>
            </a:r>
            <a:endParaRPr lang="en-US" altLang="zh-CN" sz="28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71600" y="1124744"/>
            <a:ext cx="7200800" cy="721692"/>
            <a:chOff x="621729" y="1"/>
            <a:chExt cx="7822876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621729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 fontAlgn="auto">
                <a:lnSpc>
                  <a:spcPct val="90000"/>
                </a:lnSpc>
                <a:spcAft>
                  <a:spcPct val="15000"/>
                </a:spcAft>
                <a:buClrTx/>
                <a:buSzTx/>
                <a:buFontTx/>
                <a:buChar char="••"/>
                <a:defRPr/>
              </a:pPr>
              <a:r>
                <a:rPr lang="en-US" altLang="zh-CN" sz="3600" dirty="0" smtClean="0"/>
                <a:t> </a:t>
              </a: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FTP Interaction Model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791" y="1951837"/>
            <a:ext cx="6253890" cy="248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19" name="图示 18"/>
          <p:cNvGraphicFramePr/>
          <p:nvPr>
            <p:extLst>
              <p:ext uri="{D42A27DB-BD31-4B8C-83A1-F6EECF244321}">
                <p14:modId xmlns:p14="http://schemas.microsoft.com/office/powerpoint/2010/main" val="1539763348"/>
              </p:ext>
            </p:extLst>
          </p:nvPr>
        </p:nvGraphicFramePr>
        <p:xfrm>
          <a:off x="1267616" y="4077072"/>
          <a:ext cx="6706240" cy="20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820337150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3600" dirty="0">
                <a:latin typeface="Times New Roman" pitchFamily="18" charset="0"/>
              </a:rPr>
              <a:t>Part V-Chapter 3 Internet Application</a:t>
            </a:r>
            <a:endParaRPr lang="en-US" altLang="zh-CN" sz="36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15616" y="1124744"/>
            <a:ext cx="7488832" cy="721692"/>
            <a:chOff x="777206" y="1"/>
            <a:chExt cx="766739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77207" y="35230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 fontAlgn="auto">
                <a:lnSpc>
                  <a:spcPct val="90000"/>
                </a:lnSpc>
                <a:spcAft>
                  <a:spcPct val="15000"/>
                </a:spcAft>
                <a:buClrTx/>
                <a:buSzTx/>
                <a:buFontTx/>
                <a:buChar char="••"/>
                <a:defRPr/>
              </a:pP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Internet Communication Paradigms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2624456452"/>
              </p:ext>
            </p:extLst>
          </p:nvPr>
        </p:nvGraphicFramePr>
        <p:xfrm>
          <a:off x="1547664" y="205198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8387719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2800" dirty="0">
                <a:latin typeface="Times New Roman" pitchFamily="18" charset="0"/>
              </a:rPr>
              <a:t>Part V-Chapter </a:t>
            </a:r>
            <a:r>
              <a:rPr lang="en-US" altLang="zh-CN" sz="2800" dirty="0" smtClean="0">
                <a:latin typeface="Times New Roman" pitchFamily="18" charset="0"/>
              </a:rPr>
              <a:t>4 </a:t>
            </a:r>
            <a:r>
              <a:rPr lang="fr-FR" altLang="zh-CN" sz="2800" dirty="0" smtClean="0">
                <a:latin typeface="Times New Roman" pitchFamily="18" charset="0"/>
              </a:rPr>
              <a:t>Traditional </a:t>
            </a:r>
            <a:r>
              <a:rPr lang="fr-FR" altLang="zh-CN" sz="2800" dirty="0">
                <a:latin typeface="Times New Roman" pitchFamily="18" charset="0"/>
              </a:rPr>
              <a:t>Internet Application</a:t>
            </a:r>
            <a:endParaRPr lang="en-US" altLang="zh-CN" sz="28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71600" y="1124744"/>
            <a:ext cx="7200800" cy="721692"/>
            <a:chOff x="621729" y="1"/>
            <a:chExt cx="7822876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621729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dirty="0" smtClean="0"/>
                <a:t> </a:t>
              </a: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Trivial File Transfer Protocol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" name="图示 16"/>
          <p:cNvGraphicFramePr/>
          <p:nvPr>
            <p:extLst>
              <p:ext uri="{D42A27DB-BD31-4B8C-83A1-F6EECF244321}">
                <p14:modId xmlns:p14="http://schemas.microsoft.com/office/powerpoint/2010/main" val="2500522939"/>
              </p:ext>
            </p:extLst>
          </p:nvPr>
        </p:nvGraphicFramePr>
        <p:xfrm>
          <a:off x="1013168" y="2232921"/>
          <a:ext cx="6706240" cy="4066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85960857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2800" dirty="0">
                <a:latin typeface="Times New Roman" pitchFamily="18" charset="0"/>
              </a:rPr>
              <a:t>Part V-Chapter </a:t>
            </a:r>
            <a:r>
              <a:rPr lang="en-US" altLang="zh-CN" sz="2800" dirty="0" smtClean="0">
                <a:latin typeface="Times New Roman" pitchFamily="18" charset="0"/>
              </a:rPr>
              <a:t>4 </a:t>
            </a:r>
            <a:r>
              <a:rPr lang="fr-FR" altLang="zh-CN" sz="2800" dirty="0" smtClean="0">
                <a:latin typeface="Times New Roman" pitchFamily="18" charset="0"/>
              </a:rPr>
              <a:t>Traditional </a:t>
            </a:r>
            <a:r>
              <a:rPr lang="fr-FR" altLang="zh-CN" sz="2800" dirty="0">
                <a:latin typeface="Times New Roman" pitchFamily="18" charset="0"/>
              </a:rPr>
              <a:t>Internet Application</a:t>
            </a:r>
            <a:endParaRPr lang="en-US" altLang="zh-CN" sz="28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71600" y="1124744"/>
            <a:ext cx="7200800" cy="721692"/>
            <a:chOff x="621729" y="1"/>
            <a:chExt cx="7822876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621729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dirty="0" smtClean="0"/>
                <a:t> </a:t>
              </a: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Electronic </a:t>
              </a: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Mail</a:t>
              </a:r>
              <a:endParaRPr lang="en-US" altLang="zh-CN" sz="36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endParaRP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" name="图示 16"/>
          <p:cNvGraphicFramePr/>
          <p:nvPr>
            <p:extLst>
              <p:ext uri="{D42A27DB-BD31-4B8C-83A1-F6EECF244321}">
                <p14:modId xmlns:p14="http://schemas.microsoft.com/office/powerpoint/2010/main" val="3848340776"/>
              </p:ext>
            </p:extLst>
          </p:nvPr>
        </p:nvGraphicFramePr>
        <p:xfrm>
          <a:off x="1114713" y="1969494"/>
          <a:ext cx="6882145" cy="22075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9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148348"/>
              </p:ext>
            </p:extLst>
          </p:nvPr>
        </p:nvGraphicFramePr>
        <p:xfrm>
          <a:off x="727012" y="4148989"/>
          <a:ext cx="7092280" cy="2230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4191651136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2800" dirty="0">
                <a:latin typeface="Times New Roman" pitchFamily="18" charset="0"/>
              </a:rPr>
              <a:t>Part V-Chapter </a:t>
            </a:r>
            <a:r>
              <a:rPr lang="en-US" altLang="zh-CN" sz="2800" dirty="0" smtClean="0">
                <a:latin typeface="Times New Roman" pitchFamily="18" charset="0"/>
              </a:rPr>
              <a:t>4 </a:t>
            </a:r>
            <a:r>
              <a:rPr lang="fr-FR" altLang="zh-CN" sz="2800" dirty="0" smtClean="0">
                <a:latin typeface="Times New Roman" pitchFamily="18" charset="0"/>
              </a:rPr>
              <a:t>Traditional </a:t>
            </a:r>
            <a:r>
              <a:rPr lang="fr-FR" altLang="zh-CN" sz="2800" dirty="0">
                <a:latin typeface="Times New Roman" pitchFamily="18" charset="0"/>
              </a:rPr>
              <a:t>Internet Application</a:t>
            </a:r>
            <a:endParaRPr lang="en-US" altLang="zh-CN" sz="28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71600" y="1124744"/>
            <a:ext cx="7200800" cy="721692"/>
            <a:chOff x="621729" y="1"/>
            <a:chExt cx="7822876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621729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 fontAlgn="auto">
                <a:lnSpc>
                  <a:spcPct val="90000"/>
                </a:lnSpc>
                <a:spcAft>
                  <a:spcPct val="15000"/>
                </a:spcAft>
                <a:buClrTx/>
                <a:buSzTx/>
                <a:buFontTx/>
                <a:buChar char="••"/>
                <a:defRPr/>
              </a:pPr>
              <a:r>
                <a:rPr lang="en-US" altLang="zh-CN" sz="3600" dirty="0" smtClean="0"/>
                <a:t> </a:t>
              </a: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Electronic </a:t>
              </a: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Mailbox</a:t>
              </a:r>
              <a:endParaRPr lang="en-US" altLang="zh-CN" sz="36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endParaRP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" name="图示 17"/>
          <p:cNvGraphicFramePr/>
          <p:nvPr>
            <p:extLst>
              <p:ext uri="{D42A27DB-BD31-4B8C-83A1-F6EECF244321}">
                <p14:modId xmlns:p14="http://schemas.microsoft.com/office/powerpoint/2010/main" val="3475699090"/>
              </p:ext>
            </p:extLst>
          </p:nvPr>
        </p:nvGraphicFramePr>
        <p:xfrm>
          <a:off x="1403647" y="1988840"/>
          <a:ext cx="6653071" cy="432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4534674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2800" dirty="0">
                <a:latin typeface="Times New Roman" pitchFamily="18" charset="0"/>
              </a:rPr>
              <a:t>Part V-Chapter </a:t>
            </a:r>
            <a:r>
              <a:rPr lang="en-US" altLang="zh-CN" sz="2800" dirty="0" smtClean="0">
                <a:latin typeface="Times New Roman" pitchFamily="18" charset="0"/>
              </a:rPr>
              <a:t>4 </a:t>
            </a:r>
            <a:r>
              <a:rPr lang="fr-FR" altLang="zh-CN" sz="2800" dirty="0" smtClean="0">
                <a:latin typeface="Times New Roman" pitchFamily="18" charset="0"/>
              </a:rPr>
              <a:t>Traditional </a:t>
            </a:r>
            <a:r>
              <a:rPr lang="fr-FR" altLang="zh-CN" sz="2800" dirty="0">
                <a:latin typeface="Times New Roman" pitchFamily="18" charset="0"/>
              </a:rPr>
              <a:t>Internet Application</a:t>
            </a:r>
            <a:endParaRPr lang="en-US" altLang="zh-CN" sz="28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71600" y="1124744"/>
            <a:ext cx="7200800" cy="721692"/>
            <a:chOff x="621729" y="1"/>
            <a:chExt cx="7822876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621729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 fontAlgn="auto">
                <a:lnSpc>
                  <a:spcPct val="90000"/>
                </a:lnSpc>
                <a:spcAft>
                  <a:spcPct val="15000"/>
                </a:spcAft>
                <a:buClrTx/>
                <a:buSzTx/>
                <a:buFontTx/>
                <a:buChar char="••"/>
                <a:defRPr/>
              </a:pPr>
              <a:r>
                <a:rPr lang="en-US" altLang="zh-CN" sz="3600" dirty="0" smtClean="0"/>
                <a:t> </a:t>
              </a: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Mail System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695345"/>
              </p:ext>
            </p:extLst>
          </p:nvPr>
        </p:nvGraphicFramePr>
        <p:xfrm>
          <a:off x="1475656" y="1896263"/>
          <a:ext cx="6408712" cy="18927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9" name="Picture 2" descr="D:\network\2014\CNAI_Figures\figure-4.12.jpe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861048"/>
            <a:ext cx="6192688" cy="240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564455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549" y="4564889"/>
            <a:ext cx="5907360" cy="2685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2800" dirty="0">
                <a:latin typeface="Times New Roman" pitchFamily="18" charset="0"/>
              </a:rPr>
              <a:t>Part V-Chapter </a:t>
            </a:r>
            <a:r>
              <a:rPr lang="en-US" altLang="zh-CN" sz="2800" dirty="0" smtClean="0">
                <a:latin typeface="Times New Roman" pitchFamily="18" charset="0"/>
              </a:rPr>
              <a:t>4 </a:t>
            </a:r>
            <a:r>
              <a:rPr lang="fr-FR" altLang="zh-CN" sz="2800" dirty="0" smtClean="0">
                <a:latin typeface="Times New Roman" pitchFamily="18" charset="0"/>
              </a:rPr>
              <a:t>Traditional </a:t>
            </a:r>
            <a:r>
              <a:rPr lang="fr-FR" altLang="zh-CN" sz="2800" dirty="0">
                <a:latin typeface="Times New Roman" pitchFamily="18" charset="0"/>
              </a:rPr>
              <a:t>Internet Application</a:t>
            </a:r>
            <a:endParaRPr lang="en-US" altLang="zh-CN" sz="28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71600" y="1124744"/>
            <a:ext cx="7200800" cy="721692"/>
            <a:chOff x="621729" y="1"/>
            <a:chExt cx="7822876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621729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dirty="0" smtClean="0"/>
                <a:t> </a:t>
              </a: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Mail </a:t>
              </a: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Transfer System</a:t>
              </a:r>
              <a:endParaRPr lang="en-US" altLang="zh-CN" sz="36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endParaRP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" name="图示 19"/>
          <p:cNvGraphicFramePr/>
          <p:nvPr>
            <p:extLst>
              <p:ext uri="{D42A27DB-BD31-4B8C-83A1-F6EECF244321}">
                <p14:modId xmlns:p14="http://schemas.microsoft.com/office/powerpoint/2010/main" val="3857334600"/>
              </p:ext>
            </p:extLst>
          </p:nvPr>
        </p:nvGraphicFramePr>
        <p:xfrm>
          <a:off x="1403648" y="1846436"/>
          <a:ext cx="6339408" cy="29507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3" name="矩形 22"/>
          <p:cNvSpPr/>
          <p:nvPr/>
        </p:nvSpPr>
        <p:spPr>
          <a:xfrm>
            <a:off x="5148064" y="5066367"/>
            <a:ext cx="864096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743946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2800" dirty="0">
                <a:latin typeface="Times New Roman" pitchFamily="18" charset="0"/>
              </a:rPr>
              <a:t>Part V-Chapter </a:t>
            </a:r>
            <a:r>
              <a:rPr lang="en-US" altLang="zh-CN" sz="2800" dirty="0" smtClean="0">
                <a:latin typeface="Times New Roman" pitchFamily="18" charset="0"/>
              </a:rPr>
              <a:t>4 </a:t>
            </a:r>
            <a:r>
              <a:rPr lang="fr-FR" altLang="zh-CN" sz="2800" dirty="0" smtClean="0">
                <a:latin typeface="Times New Roman" pitchFamily="18" charset="0"/>
              </a:rPr>
              <a:t>Traditional </a:t>
            </a:r>
            <a:r>
              <a:rPr lang="fr-FR" altLang="zh-CN" sz="2800" dirty="0">
                <a:latin typeface="Times New Roman" pitchFamily="18" charset="0"/>
              </a:rPr>
              <a:t>Internet Application</a:t>
            </a:r>
            <a:endParaRPr lang="en-US" altLang="zh-CN" sz="28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71600" y="1124744"/>
            <a:ext cx="7200800" cy="721692"/>
            <a:chOff x="621729" y="1"/>
            <a:chExt cx="7822876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621729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dirty="0" smtClean="0"/>
                <a:t> </a:t>
              </a: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Simple Mail Transfer </a:t>
              </a: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Protocol</a:t>
              </a:r>
              <a:endParaRPr lang="en-US" altLang="zh-CN" sz="36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endParaRP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2897219853"/>
              </p:ext>
            </p:extLst>
          </p:nvPr>
        </p:nvGraphicFramePr>
        <p:xfrm>
          <a:off x="1436229" y="1899567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79150246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2800" dirty="0">
                <a:latin typeface="Times New Roman" pitchFamily="18" charset="0"/>
              </a:rPr>
              <a:t>Part V-Chapter </a:t>
            </a:r>
            <a:r>
              <a:rPr lang="en-US" altLang="zh-CN" sz="2800" dirty="0" smtClean="0">
                <a:latin typeface="Times New Roman" pitchFamily="18" charset="0"/>
              </a:rPr>
              <a:t>4 </a:t>
            </a:r>
            <a:r>
              <a:rPr lang="fr-FR" altLang="zh-CN" sz="2800" dirty="0" smtClean="0">
                <a:latin typeface="Times New Roman" pitchFamily="18" charset="0"/>
              </a:rPr>
              <a:t>Traditional </a:t>
            </a:r>
            <a:r>
              <a:rPr lang="fr-FR" altLang="zh-CN" sz="2800" dirty="0">
                <a:latin typeface="Times New Roman" pitchFamily="18" charset="0"/>
              </a:rPr>
              <a:t>Internet Application</a:t>
            </a:r>
            <a:endParaRPr lang="en-US" altLang="zh-CN" sz="28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71600" y="1124744"/>
            <a:ext cx="7200800" cy="721692"/>
            <a:chOff x="621729" y="1"/>
            <a:chExt cx="7822876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621729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dirty="0" smtClean="0"/>
                <a:t> </a:t>
              </a: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SMTP </a:t>
              </a: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Request Types</a:t>
              </a:r>
              <a:endParaRPr lang="en-US" altLang="zh-CN" sz="36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endParaRP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3386034"/>
              </p:ext>
            </p:extLst>
          </p:nvPr>
        </p:nvGraphicFramePr>
        <p:xfrm>
          <a:off x="1259632" y="2060848"/>
          <a:ext cx="6552728" cy="3933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65803897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2800" dirty="0">
                <a:latin typeface="Times New Roman" pitchFamily="18" charset="0"/>
              </a:rPr>
              <a:t>Part V-Chapter </a:t>
            </a:r>
            <a:r>
              <a:rPr lang="en-US" altLang="zh-CN" sz="2800" dirty="0" smtClean="0">
                <a:latin typeface="Times New Roman" pitchFamily="18" charset="0"/>
              </a:rPr>
              <a:t>4 </a:t>
            </a:r>
            <a:r>
              <a:rPr lang="fr-FR" altLang="zh-CN" sz="2800" dirty="0" smtClean="0">
                <a:latin typeface="Times New Roman" pitchFamily="18" charset="0"/>
              </a:rPr>
              <a:t>Traditional </a:t>
            </a:r>
            <a:r>
              <a:rPr lang="fr-FR" altLang="zh-CN" sz="2800" dirty="0">
                <a:latin typeface="Times New Roman" pitchFamily="18" charset="0"/>
              </a:rPr>
              <a:t>Internet Application</a:t>
            </a:r>
            <a:endParaRPr lang="en-US" altLang="zh-CN" sz="28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71600" y="1124744"/>
            <a:ext cx="7200800" cy="721692"/>
            <a:chOff x="621729" y="1"/>
            <a:chExt cx="7822876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621729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dirty="0" smtClean="0"/>
                <a:t> </a:t>
              </a: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An </a:t>
              </a: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SMTP Session</a:t>
              </a:r>
              <a:endParaRPr lang="en-US" altLang="zh-CN" sz="36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endParaRP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32" y="1981720"/>
            <a:ext cx="82296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9369180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2800" dirty="0">
                <a:latin typeface="Times New Roman" pitchFamily="18" charset="0"/>
              </a:rPr>
              <a:t>Part V-Chapter </a:t>
            </a:r>
            <a:r>
              <a:rPr lang="en-US" altLang="zh-CN" sz="2800" dirty="0" smtClean="0">
                <a:latin typeface="Times New Roman" pitchFamily="18" charset="0"/>
              </a:rPr>
              <a:t>4 </a:t>
            </a:r>
            <a:r>
              <a:rPr lang="fr-FR" altLang="zh-CN" sz="2800" dirty="0" smtClean="0">
                <a:latin typeface="Times New Roman" pitchFamily="18" charset="0"/>
              </a:rPr>
              <a:t>Traditional </a:t>
            </a:r>
            <a:r>
              <a:rPr lang="fr-FR" altLang="zh-CN" sz="2800" dirty="0">
                <a:latin typeface="Times New Roman" pitchFamily="18" charset="0"/>
              </a:rPr>
              <a:t>Internet Application</a:t>
            </a:r>
            <a:endParaRPr lang="en-US" altLang="zh-CN" sz="28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71600" y="1018625"/>
            <a:ext cx="8424936" cy="780395"/>
            <a:chOff x="621729" y="-106118"/>
            <a:chExt cx="7807691" cy="780395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34875" y="-3578972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621729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dirty="0" smtClean="0"/>
                <a:t> </a:t>
              </a:r>
              <a:r>
                <a:rPr lang="en-US" altLang="zh-CN" sz="28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Optimizing For Multiple Recipient On A </a:t>
              </a:r>
              <a:r>
                <a:rPr lang="en-US" altLang="zh-CN" sz="28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Computer</a:t>
              </a:r>
              <a:endParaRPr lang="en-US" altLang="zh-CN" sz="36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endParaRP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" name="内容占位符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0448"/>
              </p:ext>
            </p:extLst>
          </p:nvPr>
        </p:nvGraphicFramePr>
        <p:xfrm>
          <a:off x="107504" y="2054225"/>
          <a:ext cx="8748464" cy="3826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49261324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32" y="3717032"/>
            <a:ext cx="7139442" cy="4233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2800" dirty="0">
                <a:latin typeface="Times New Roman" pitchFamily="18" charset="0"/>
              </a:rPr>
              <a:t>Part V-Chapter </a:t>
            </a:r>
            <a:r>
              <a:rPr lang="en-US" altLang="zh-CN" sz="2800" dirty="0" smtClean="0">
                <a:latin typeface="Times New Roman" pitchFamily="18" charset="0"/>
              </a:rPr>
              <a:t>4 </a:t>
            </a:r>
            <a:r>
              <a:rPr lang="fr-FR" altLang="zh-CN" sz="2800" dirty="0" smtClean="0">
                <a:latin typeface="Times New Roman" pitchFamily="18" charset="0"/>
              </a:rPr>
              <a:t>Traditional </a:t>
            </a:r>
            <a:r>
              <a:rPr lang="fr-FR" altLang="zh-CN" sz="2800" dirty="0">
                <a:latin typeface="Times New Roman" pitchFamily="18" charset="0"/>
              </a:rPr>
              <a:t>Internet Application</a:t>
            </a:r>
            <a:endParaRPr lang="en-US" altLang="zh-CN" sz="28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71600" y="1018625"/>
            <a:ext cx="8424936" cy="780395"/>
            <a:chOff x="621729" y="-106118"/>
            <a:chExt cx="7807691" cy="780395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34875" y="-3578972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621729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dirty="0" smtClean="0"/>
                <a:t> </a:t>
              </a: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Mail </a:t>
              </a: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Gateway</a:t>
              </a:r>
              <a:endParaRPr lang="en-US" altLang="zh-CN" sz="36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endParaRP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895593677"/>
              </p:ext>
            </p:extLst>
          </p:nvPr>
        </p:nvGraphicFramePr>
        <p:xfrm>
          <a:off x="1134810" y="1752647"/>
          <a:ext cx="6096000" cy="2684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406646576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3600" dirty="0">
                <a:latin typeface="Times New Roman" pitchFamily="18" charset="0"/>
              </a:rPr>
              <a:t>Part V-Chapter 3 Internet Application</a:t>
            </a:r>
            <a:endParaRPr lang="en-US" altLang="zh-CN" sz="36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23999" y="1053950"/>
            <a:ext cx="7115978" cy="757255"/>
            <a:chOff x="677661" y="-70793"/>
            <a:chExt cx="7731715" cy="757255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150515" y="-3543647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77207" y="35230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2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Internet Communication </a:t>
              </a:r>
              <a:r>
                <a:rPr lang="en-US" altLang="zh-CN" sz="32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Paradigms</a:t>
              </a:r>
              <a:endParaRPr lang="en-US" altLang="zh-CN" sz="32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endParaRP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1456660819"/>
              </p:ext>
            </p:extLst>
          </p:nvPr>
        </p:nvGraphicFramePr>
        <p:xfrm>
          <a:off x="1547664" y="205198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47860951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717032"/>
            <a:ext cx="8686800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2800" dirty="0">
                <a:latin typeface="Times New Roman" pitchFamily="18" charset="0"/>
              </a:rPr>
              <a:t>Part V-Chapter </a:t>
            </a:r>
            <a:r>
              <a:rPr lang="en-US" altLang="zh-CN" sz="2800" dirty="0" smtClean="0">
                <a:latin typeface="Times New Roman" pitchFamily="18" charset="0"/>
              </a:rPr>
              <a:t>4 </a:t>
            </a:r>
            <a:r>
              <a:rPr lang="fr-FR" altLang="zh-CN" sz="2800" dirty="0" smtClean="0">
                <a:latin typeface="Times New Roman" pitchFamily="18" charset="0"/>
              </a:rPr>
              <a:t>Traditional </a:t>
            </a:r>
            <a:r>
              <a:rPr lang="fr-FR" altLang="zh-CN" sz="2800" dirty="0">
                <a:latin typeface="Times New Roman" pitchFamily="18" charset="0"/>
              </a:rPr>
              <a:t>Internet Application</a:t>
            </a:r>
            <a:endParaRPr lang="en-US" altLang="zh-CN" sz="28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71600" y="1018625"/>
            <a:ext cx="8424936" cy="780395"/>
            <a:chOff x="621729" y="-106118"/>
            <a:chExt cx="7807691" cy="780395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34875" y="-3578972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621729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 fontAlgn="auto">
                <a:lnSpc>
                  <a:spcPct val="90000"/>
                </a:lnSpc>
                <a:spcAft>
                  <a:spcPct val="15000"/>
                </a:spcAft>
                <a:buClrTx/>
                <a:buSzTx/>
                <a:buFontTx/>
                <a:buChar char="••"/>
                <a:defRPr/>
              </a:pP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Mail </a:t>
              </a: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Exploder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4187864402"/>
              </p:ext>
            </p:extLst>
          </p:nvPr>
        </p:nvGraphicFramePr>
        <p:xfrm>
          <a:off x="1134810" y="1752647"/>
          <a:ext cx="6096000" cy="2684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853422900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2800" dirty="0">
                <a:latin typeface="Times New Roman" pitchFamily="18" charset="0"/>
              </a:rPr>
              <a:t>Part V-Chapter </a:t>
            </a:r>
            <a:r>
              <a:rPr lang="en-US" altLang="zh-CN" sz="2800" dirty="0" smtClean="0">
                <a:latin typeface="Times New Roman" pitchFamily="18" charset="0"/>
              </a:rPr>
              <a:t>4 </a:t>
            </a:r>
            <a:r>
              <a:rPr lang="fr-FR" altLang="zh-CN" sz="2800" dirty="0" smtClean="0">
                <a:latin typeface="Times New Roman" pitchFamily="18" charset="0"/>
              </a:rPr>
              <a:t>Traditional </a:t>
            </a:r>
            <a:r>
              <a:rPr lang="fr-FR" altLang="zh-CN" sz="2800" dirty="0">
                <a:latin typeface="Times New Roman" pitchFamily="18" charset="0"/>
              </a:rPr>
              <a:t>Internet Application</a:t>
            </a:r>
            <a:endParaRPr lang="en-US" altLang="zh-CN" sz="28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71600" y="1018625"/>
            <a:ext cx="8424936" cy="780395"/>
            <a:chOff x="621729" y="-106118"/>
            <a:chExt cx="7807691" cy="780395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34875" y="-3578972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621729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 fontAlgn="auto">
                <a:lnSpc>
                  <a:spcPct val="90000"/>
                </a:lnSpc>
                <a:spcAft>
                  <a:spcPct val="15000"/>
                </a:spcAft>
                <a:buClrTx/>
                <a:buSzTx/>
                <a:buFontTx/>
                <a:buChar char="••"/>
                <a:defRPr/>
              </a:pP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Post Office Protocol—POP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762401218"/>
              </p:ext>
            </p:extLst>
          </p:nvPr>
        </p:nvGraphicFramePr>
        <p:xfrm>
          <a:off x="1134810" y="1752647"/>
          <a:ext cx="6096000" cy="4196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02931352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2800" dirty="0">
                <a:latin typeface="Times New Roman" pitchFamily="18" charset="0"/>
              </a:rPr>
              <a:t>Part V-Chapter </a:t>
            </a:r>
            <a:r>
              <a:rPr lang="en-US" altLang="zh-CN" sz="2800" dirty="0" smtClean="0">
                <a:latin typeface="Times New Roman" pitchFamily="18" charset="0"/>
              </a:rPr>
              <a:t>4 </a:t>
            </a:r>
            <a:r>
              <a:rPr lang="fr-FR" altLang="zh-CN" sz="2800" dirty="0" smtClean="0">
                <a:latin typeface="Times New Roman" pitchFamily="18" charset="0"/>
              </a:rPr>
              <a:t>Traditional </a:t>
            </a:r>
            <a:r>
              <a:rPr lang="fr-FR" altLang="zh-CN" sz="2800" dirty="0">
                <a:latin typeface="Times New Roman" pitchFamily="18" charset="0"/>
              </a:rPr>
              <a:t>Internet Application</a:t>
            </a:r>
            <a:endParaRPr lang="en-US" altLang="zh-CN" sz="28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71600" y="1018625"/>
            <a:ext cx="7272808" cy="780395"/>
            <a:chOff x="621729" y="-106118"/>
            <a:chExt cx="7807691" cy="780395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34875" y="-3578972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621729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 fontAlgn="auto">
                <a:lnSpc>
                  <a:spcPct val="90000"/>
                </a:lnSpc>
                <a:spcAft>
                  <a:spcPct val="15000"/>
                </a:spcAft>
                <a:buClrTx/>
                <a:buSzTx/>
                <a:buFontTx/>
                <a:buChar char="••"/>
                <a:defRPr/>
              </a:pP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POP </a:t>
              </a: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Request Types</a:t>
              </a:r>
              <a:endParaRPr lang="en-US" altLang="zh-CN" sz="36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endParaRP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46402"/>
              </p:ext>
            </p:extLst>
          </p:nvPr>
        </p:nvGraphicFramePr>
        <p:xfrm>
          <a:off x="1088903" y="1789864"/>
          <a:ext cx="7085348" cy="44630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88805127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2800" dirty="0">
                <a:latin typeface="Times New Roman" pitchFamily="18" charset="0"/>
              </a:rPr>
              <a:t>Part V-Chapter </a:t>
            </a:r>
            <a:r>
              <a:rPr lang="en-US" altLang="zh-CN" sz="2800" dirty="0" smtClean="0">
                <a:latin typeface="Times New Roman" pitchFamily="18" charset="0"/>
              </a:rPr>
              <a:t>4 </a:t>
            </a:r>
            <a:r>
              <a:rPr lang="fr-FR" altLang="zh-CN" sz="2800" dirty="0" smtClean="0">
                <a:latin typeface="Times New Roman" pitchFamily="18" charset="0"/>
              </a:rPr>
              <a:t>Traditional </a:t>
            </a:r>
            <a:r>
              <a:rPr lang="fr-FR" altLang="zh-CN" sz="2800" dirty="0">
                <a:latin typeface="Times New Roman" pitchFamily="18" charset="0"/>
              </a:rPr>
              <a:t>Internet Application</a:t>
            </a:r>
            <a:endParaRPr lang="en-US" altLang="zh-CN" sz="28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71600" y="1018625"/>
            <a:ext cx="7272808" cy="780395"/>
            <a:chOff x="621729" y="-106118"/>
            <a:chExt cx="7807691" cy="780395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34875" y="-3578972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621729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 fontAlgn="auto">
                <a:lnSpc>
                  <a:spcPct val="90000"/>
                </a:lnSpc>
                <a:spcAft>
                  <a:spcPct val="15000"/>
                </a:spcAft>
                <a:buClrTx/>
                <a:buSzTx/>
                <a:buFontTx/>
                <a:buChar char="••"/>
                <a:defRPr/>
              </a:pP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An Example of  POP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881662"/>
            <a:ext cx="6474309" cy="4174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4292287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2800" dirty="0">
                <a:latin typeface="Times New Roman" pitchFamily="18" charset="0"/>
              </a:rPr>
              <a:t>Part V-Chapter </a:t>
            </a:r>
            <a:r>
              <a:rPr lang="en-US" altLang="zh-CN" sz="2800" dirty="0" smtClean="0">
                <a:latin typeface="Times New Roman" pitchFamily="18" charset="0"/>
              </a:rPr>
              <a:t>4 </a:t>
            </a:r>
            <a:r>
              <a:rPr lang="fr-FR" altLang="zh-CN" sz="2800" dirty="0" smtClean="0">
                <a:latin typeface="Times New Roman" pitchFamily="18" charset="0"/>
              </a:rPr>
              <a:t>Traditional </a:t>
            </a:r>
            <a:r>
              <a:rPr lang="fr-FR" altLang="zh-CN" sz="2800" dirty="0">
                <a:latin typeface="Times New Roman" pitchFamily="18" charset="0"/>
              </a:rPr>
              <a:t>Internet Application</a:t>
            </a:r>
            <a:endParaRPr lang="en-US" altLang="zh-CN" sz="28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71600" y="1018625"/>
            <a:ext cx="7272808" cy="780395"/>
            <a:chOff x="621729" y="-106118"/>
            <a:chExt cx="7807691" cy="780395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34875" y="-3578972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621729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 fontAlgn="auto">
                <a:lnSpc>
                  <a:spcPct val="90000"/>
                </a:lnSpc>
                <a:spcAft>
                  <a:spcPct val="15000"/>
                </a:spcAft>
                <a:buClrTx/>
                <a:buSzTx/>
                <a:buFontTx/>
                <a:buChar char="••"/>
                <a:defRPr/>
              </a:pP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Internet Mail </a:t>
              </a: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System Model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849" y="4519631"/>
            <a:ext cx="6063208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" name="矩形 18"/>
          <p:cNvSpPr/>
          <p:nvPr/>
        </p:nvSpPr>
        <p:spPr>
          <a:xfrm>
            <a:off x="2483768" y="6309320"/>
            <a:ext cx="720080" cy="4086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SMTP 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5436096" y="6309320"/>
            <a:ext cx="720080" cy="4086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POP 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4044503" y="4966256"/>
            <a:ext cx="932692" cy="4086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MailBox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2899030" y="5589267"/>
            <a:ext cx="1080120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5040547" y="5579329"/>
            <a:ext cx="1080120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3277961830"/>
              </p:ext>
            </p:extLst>
          </p:nvPr>
        </p:nvGraphicFramePr>
        <p:xfrm>
          <a:off x="1462848" y="1690560"/>
          <a:ext cx="6493527" cy="3106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736803115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36" y="3573016"/>
            <a:ext cx="7424529" cy="3915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2800" dirty="0">
                <a:latin typeface="Times New Roman" pitchFamily="18" charset="0"/>
              </a:rPr>
              <a:t>Part V-Chapter </a:t>
            </a:r>
            <a:r>
              <a:rPr lang="en-US" altLang="zh-CN" sz="2800" dirty="0" smtClean="0">
                <a:latin typeface="Times New Roman" pitchFamily="18" charset="0"/>
              </a:rPr>
              <a:t>4 </a:t>
            </a:r>
            <a:r>
              <a:rPr lang="fr-FR" altLang="zh-CN" sz="2800" dirty="0" smtClean="0">
                <a:latin typeface="Times New Roman" pitchFamily="18" charset="0"/>
              </a:rPr>
              <a:t>Traditional </a:t>
            </a:r>
            <a:r>
              <a:rPr lang="fr-FR" altLang="zh-CN" sz="2800" dirty="0">
                <a:latin typeface="Times New Roman" pitchFamily="18" charset="0"/>
              </a:rPr>
              <a:t>Internet Application</a:t>
            </a:r>
            <a:endParaRPr lang="en-US" altLang="zh-CN" sz="28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71600" y="1018625"/>
            <a:ext cx="7272808" cy="780395"/>
            <a:chOff x="621729" y="-106118"/>
            <a:chExt cx="7807691" cy="780395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34875" y="-3578972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621729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 fontAlgn="auto">
                <a:lnSpc>
                  <a:spcPct val="90000"/>
                </a:lnSpc>
                <a:spcAft>
                  <a:spcPct val="15000"/>
                </a:spcAft>
                <a:buClrTx/>
                <a:buSzTx/>
                <a:buFontTx/>
                <a:buChar char="••"/>
                <a:defRPr/>
              </a:pP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Email Representation Standards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9197471"/>
              </p:ext>
            </p:extLst>
          </p:nvPr>
        </p:nvGraphicFramePr>
        <p:xfrm>
          <a:off x="1249891" y="1839752"/>
          <a:ext cx="6552728" cy="2381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714192214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2800" dirty="0">
                <a:latin typeface="Times New Roman" pitchFamily="18" charset="0"/>
              </a:rPr>
              <a:t>Part V-Chapter </a:t>
            </a:r>
            <a:r>
              <a:rPr lang="en-US" altLang="zh-CN" sz="2800" dirty="0" smtClean="0">
                <a:latin typeface="Times New Roman" pitchFamily="18" charset="0"/>
              </a:rPr>
              <a:t>4 </a:t>
            </a:r>
            <a:r>
              <a:rPr lang="fr-FR" altLang="zh-CN" sz="2800" dirty="0" smtClean="0">
                <a:latin typeface="Times New Roman" pitchFamily="18" charset="0"/>
              </a:rPr>
              <a:t>Traditional </a:t>
            </a:r>
            <a:r>
              <a:rPr lang="fr-FR" altLang="zh-CN" sz="2800" dirty="0">
                <a:latin typeface="Times New Roman" pitchFamily="18" charset="0"/>
              </a:rPr>
              <a:t>Internet Application</a:t>
            </a:r>
            <a:endParaRPr lang="en-US" altLang="zh-CN" sz="28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71600" y="1018625"/>
            <a:ext cx="7272808" cy="780395"/>
            <a:chOff x="621729" y="-106118"/>
            <a:chExt cx="7807691" cy="780395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34875" y="-3578972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621729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 fontAlgn="auto">
                <a:lnSpc>
                  <a:spcPct val="90000"/>
                </a:lnSpc>
                <a:spcAft>
                  <a:spcPct val="15000"/>
                </a:spcAft>
                <a:buClrTx/>
                <a:buSzTx/>
                <a:buFontTx/>
                <a:buChar char="••"/>
                <a:defRPr/>
              </a:pP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Email Representation Standards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4373381"/>
              </p:ext>
            </p:extLst>
          </p:nvPr>
        </p:nvGraphicFramePr>
        <p:xfrm>
          <a:off x="1259632" y="2060848"/>
          <a:ext cx="6552728" cy="4104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93598373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2800" dirty="0">
                <a:latin typeface="Times New Roman" pitchFamily="18" charset="0"/>
              </a:rPr>
              <a:t>Part V-Chapter </a:t>
            </a:r>
            <a:r>
              <a:rPr lang="en-US" altLang="zh-CN" sz="2800" dirty="0" smtClean="0">
                <a:latin typeface="Times New Roman" pitchFamily="18" charset="0"/>
              </a:rPr>
              <a:t>4 </a:t>
            </a:r>
            <a:r>
              <a:rPr lang="fr-FR" altLang="zh-CN" sz="2800" dirty="0" smtClean="0">
                <a:latin typeface="Times New Roman" pitchFamily="18" charset="0"/>
              </a:rPr>
              <a:t>Traditional </a:t>
            </a:r>
            <a:r>
              <a:rPr lang="fr-FR" altLang="zh-CN" sz="2800" dirty="0">
                <a:latin typeface="Times New Roman" pitchFamily="18" charset="0"/>
              </a:rPr>
              <a:t>Internet Application</a:t>
            </a:r>
            <a:endParaRPr lang="en-US" altLang="zh-CN" sz="28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71600" y="1018625"/>
            <a:ext cx="7560840" cy="780395"/>
            <a:chOff x="621729" y="-106118"/>
            <a:chExt cx="7807691" cy="780395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34875" y="-3578972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621729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 fontAlgn="auto">
                <a:lnSpc>
                  <a:spcPct val="90000"/>
                </a:lnSpc>
                <a:spcAft>
                  <a:spcPct val="15000"/>
                </a:spcAft>
                <a:buClrTx/>
                <a:buSzTx/>
                <a:buFontTx/>
                <a:buChar char="••"/>
                <a:defRPr/>
              </a:pP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Domain Name System(DNS)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3898682"/>
              </p:ext>
            </p:extLst>
          </p:nvPr>
        </p:nvGraphicFramePr>
        <p:xfrm>
          <a:off x="1089659" y="1988608"/>
          <a:ext cx="7272808" cy="41764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19294215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2800" dirty="0">
                <a:latin typeface="Times New Roman" pitchFamily="18" charset="0"/>
              </a:rPr>
              <a:t>Part V-Chapter </a:t>
            </a:r>
            <a:r>
              <a:rPr lang="en-US" altLang="zh-CN" sz="2800" dirty="0" smtClean="0">
                <a:latin typeface="Times New Roman" pitchFamily="18" charset="0"/>
              </a:rPr>
              <a:t>4 </a:t>
            </a:r>
            <a:r>
              <a:rPr lang="fr-FR" altLang="zh-CN" sz="2800" dirty="0" smtClean="0">
                <a:latin typeface="Times New Roman" pitchFamily="18" charset="0"/>
              </a:rPr>
              <a:t>Traditional </a:t>
            </a:r>
            <a:r>
              <a:rPr lang="fr-FR" altLang="zh-CN" sz="2800" dirty="0">
                <a:latin typeface="Times New Roman" pitchFamily="18" charset="0"/>
              </a:rPr>
              <a:t>Internet Application</a:t>
            </a:r>
            <a:endParaRPr lang="en-US" altLang="zh-CN" sz="28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71600" y="1018625"/>
            <a:ext cx="7560840" cy="780395"/>
            <a:chOff x="621729" y="-106118"/>
            <a:chExt cx="7807691" cy="780395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34875" y="-3578972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621729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 fontAlgn="auto">
                <a:lnSpc>
                  <a:spcPct val="90000"/>
                </a:lnSpc>
                <a:spcAft>
                  <a:spcPct val="15000"/>
                </a:spcAft>
                <a:buClrTx/>
                <a:buSzTx/>
                <a:buFontTx/>
                <a:buChar char="••"/>
                <a:defRPr/>
              </a:pPr>
              <a:r>
                <a:rPr lang="en-US" altLang="zh-CN" sz="32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DNS Client-Server </a:t>
              </a:r>
              <a:r>
                <a:rPr lang="en-US" altLang="zh-CN" sz="32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Interaction Model</a:t>
              </a:r>
              <a:endParaRPr lang="en-US" altLang="zh-CN" sz="32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endParaRP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1783279673"/>
              </p:ext>
            </p:extLst>
          </p:nvPr>
        </p:nvGraphicFramePr>
        <p:xfrm>
          <a:off x="1619033" y="213285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30711192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2800" dirty="0">
                <a:latin typeface="Times New Roman" pitchFamily="18" charset="0"/>
              </a:rPr>
              <a:t>Part V-Chapter </a:t>
            </a:r>
            <a:r>
              <a:rPr lang="en-US" altLang="zh-CN" sz="2800" dirty="0" smtClean="0">
                <a:latin typeface="Times New Roman" pitchFamily="18" charset="0"/>
              </a:rPr>
              <a:t>4 </a:t>
            </a:r>
            <a:r>
              <a:rPr lang="fr-FR" altLang="zh-CN" sz="2800" dirty="0" smtClean="0">
                <a:latin typeface="Times New Roman" pitchFamily="18" charset="0"/>
              </a:rPr>
              <a:t>Traditional </a:t>
            </a:r>
            <a:r>
              <a:rPr lang="fr-FR" altLang="zh-CN" sz="2800" dirty="0">
                <a:latin typeface="Times New Roman" pitchFamily="18" charset="0"/>
              </a:rPr>
              <a:t>Internet Application</a:t>
            </a:r>
            <a:endParaRPr lang="en-US" altLang="zh-CN" sz="28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71600" y="1018625"/>
            <a:ext cx="7560840" cy="780395"/>
            <a:chOff x="621729" y="-106118"/>
            <a:chExt cx="7807691" cy="780395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34875" y="-3578972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621729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 fontAlgn="auto">
                <a:lnSpc>
                  <a:spcPct val="90000"/>
                </a:lnSpc>
                <a:spcAft>
                  <a:spcPct val="15000"/>
                </a:spcAft>
                <a:buClrTx/>
                <a:buSzTx/>
                <a:buFontTx/>
                <a:buChar char="••"/>
                <a:defRPr/>
              </a:pP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Domain </a:t>
              </a: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Name of Computer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1859921"/>
              </p:ext>
            </p:extLst>
          </p:nvPr>
        </p:nvGraphicFramePr>
        <p:xfrm>
          <a:off x="1161667" y="1961477"/>
          <a:ext cx="7200800" cy="44198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70966585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3600" dirty="0">
                <a:latin typeface="Times New Roman" pitchFamily="18" charset="0"/>
              </a:rPr>
              <a:t>Part V-Chapter 3 Internet Application</a:t>
            </a:r>
            <a:endParaRPr lang="en-US" altLang="zh-CN" sz="36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15616" y="1124744"/>
            <a:ext cx="6768752" cy="721692"/>
            <a:chOff x="777206" y="1"/>
            <a:chExt cx="766739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77207" y="35230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 fontAlgn="auto">
                <a:lnSpc>
                  <a:spcPct val="90000"/>
                </a:lnSpc>
                <a:spcAft>
                  <a:spcPct val="15000"/>
                </a:spcAft>
                <a:buClrTx/>
                <a:buSzTx/>
                <a:buFontTx/>
                <a:buChar char="••"/>
                <a:defRPr/>
              </a:pPr>
              <a:r>
                <a:rPr lang="en-US" altLang="zh-CN" sz="32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Client-Server Model Of Interaction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1488341918"/>
              </p:ext>
            </p:extLst>
          </p:nvPr>
        </p:nvGraphicFramePr>
        <p:xfrm>
          <a:off x="1547664" y="2051989"/>
          <a:ext cx="6096000" cy="2025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7" name="Picture 2" descr="D:\network\2014\CNAI_Figures\figure-3.2.jpe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077072"/>
            <a:ext cx="4752594" cy="298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043518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2800" dirty="0">
                <a:latin typeface="Times New Roman" pitchFamily="18" charset="0"/>
              </a:rPr>
              <a:t>Part V-Chapter </a:t>
            </a:r>
            <a:r>
              <a:rPr lang="en-US" altLang="zh-CN" sz="2800" dirty="0" smtClean="0">
                <a:latin typeface="Times New Roman" pitchFamily="18" charset="0"/>
              </a:rPr>
              <a:t>4 </a:t>
            </a:r>
            <a:r>
              <a:rPr lang="fr-FR" altLang="zh-CN" sz="2800" dirty="0" smtClean="0">
                <a:latin typeface="Times New Roman" pitchFamily="18" charset="0"/>
              </a:rPr>
              <a:t>Traditional </a:t>
            </a:r>
            <a:r>
              <a:rPr lang="fr-FR" altLang="zh-CN" sz="2800" dirty="0">
                <a:latin typeface="Times New Roman" pitchFamily="18" charset="0"/>
              </a:rPr>
              <a:t>Internet Application</a:t>
            </a:r>
            <a:endParaRPr lang="en-US" altLang="zh-CN" sz="28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71600" y="1018625"/>
            <a:ext cx="7560840" cy="780395"/>
            <a:chOff x="621729" y="-106118"/>
            <a:chExt cx="7807691" cy="780395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34875" y="-3578972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621729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 fontAlgn="auto">
                <a:lnSpc>
                  <a:spcPct val="90000"/>
                </a:lnSpc>
                <a:spcAft>
                  <a:spcPct val="15000"/>
                </a:spcAft>
                <a:buClrTx/>
                <a:buSzTx/>
                <a:buFontTx/>
                <a:buChar char="••"/>
                <a:defRPr/>
              </a:pP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Domain </a:t>
              </a: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Name Space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" name="图示 18"/>
          <p:cNvGraphicFramePr/>
          <p:nvPr>
            <p:extLst>
              <p:ext uri="{D42A27DB-BD31-4B8C-83A1-F6EECF244321}">
                <p14:modId xmlns:p14="http://schemas.microsoft.com/office/powerpoint/2010/main" val="2851207478"/>
              </p:ext>
            </p:extLst>
          </p:nvPr>
        </p:nvGraphicFramePr>
        <p:xfrm>
          <a:off x="927086" y="1731733"/>
          <a:ext cx="4653026" cy="29214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7" name="图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3848" y="2382965"/>
            <a:ext cx="6192688" cy="370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037966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2800" dirty="0">
                <a:latin typeface="Times New Roman" pitchFamily="18" charset="0"/>
              </a:rPr>
              <a:t>Part V-Chapter </a:t>
            </a:r>
            <a:r>
              <a:rPr lang="en-US" altLang="zh-CN" sz="2800" dirty="0" smtClean="0">
                <a:latin typeface="Times New Roman" pitchFamily="18" charset="0"/>
              </a:rPr>
              <a:t>4 </a:t>
            </a:r>
            <a:r>
              <a:rPr lang="fr-FR" altLang="zh-CN" sz="2800" dirty="0" smtClean="0">
                <a:latin typeface="Times New Roman" pitchFamily="18" charset="0"/>
              </a:rPr>
              <a:t>Traditional </a:t>
            </a:r>
            <a:r>
              <a:rPr lang="fr-FR" altLang="zh-CN" sz="2800" dirty="0">
                <a:latin typeface="Times New Roman" pitchFamily="18" charset="0"/>
              </a:rPr>
              <a:t>Internet Application</a:t>
            </a:r>
            <a:endParaRPr lang="en-US" altLang="zh-CN" sz="28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71600" y="1018625"/>
            <a:ext cx="7560840" cy="780395"/>
            <a:chOff x="621729" y="-106118"/>
            <a:chExt cx="7807691" cy="780395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34875" y="-3578972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621729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 fontAlgn="auto">
                <a:lnSpc>
                  <a:spcPct val="90000"/>
                </a:lnSpc>
                <a:spcAft>
                  <a:spcPct val="15000"/>
                </a:spcAft>
                <a:buClrTx/>
                <a:buSzTx/>
                <a:buFontTx/>
                <a:buChar char="••"/>
                <a:defRPr/>
              </a:pP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Top-Level </a:t>
              </a: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Domains(TLDs)</a:t>
              </a:r>
              <a:endParaRPr lang="en-US" altLang="zh-CN" sz="36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endParaRP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1636205"/>
            <a:ext cx="5112568" cy="5262051"/>
          </a:xfrm>
          <a:prstGeom prst="rect">
            <a:avLst/>
          </a:prstGeom>
        </p:spPr>
      </p:pic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3240370572"/>
              </p:ext>
            </p:extLst>
          </p:nvPr>
        </p:nvGraphicFramePr>
        <p:xfrm>
          <a:off x="712132" y="1981720"/>
          <a:ext cx="349982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908944198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2800" dirty="0">
                <a:latin typeface="Times New Roman" pitchFamily="18" charset="0"/>
              </a:rPr>
              <a:t>Part V-Chapter </a:t>
            </a:r>
            <a:r>
              <a:rPr lang="en-US" altLang="zh-CN" sz="2800" dirty="0" smtClean="0">
                <a:latin typeface="Times New Roman" pitchFamily="18" charset="0"/>
              </a:rPr>
              <a:t>4 </a:t>
            </a:r>
            <a:r>
              <a:rPr lang="fr-FR" altLang="zh-CN" sz="2800" dirty="0" smtClean="0">
                <a:latin typeface="Times New Roman" pitchFamily="18" charset="0"/>
              </a:rPr>
              <a:t>Traditional </a:t>
            </a:r>
            <a:r>
              <a:rPr lang="fr-FR" altLang="zh-CN" sz="2800" dirty="0">
                <a:latin typeface="Times New Roman" pitchFamily="18" charset="0"/>
              </a:rPr>
              <a:t>Internet Application</a:t>
            </a:r>
            <a:endParaRPr lang="en-US" altLang="zh-CN" sz="28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71600" y="1018625"/>
            <a:ext cx="7272808" cy="780395"/>
            <a:chOff x="621729" y="-106118"/>
            <a:chExt cx="7807691" cy="780395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34875" y="-3578972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621729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 fontAlgn="auto">
                <a:lnSpc>
                  <a:spcPct val="90000"/>
                </a:lnSpc>
                <a:spcAft>
                  <a:spcPct val="15000"/>
                </a:spcAft>
                <a:buClrTx/>
                <a:buSzTx/>
                <a:buFontTx/>
                <a:buChar char="••"/>
                <a:defRPr/>
              </a:pP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Participating in DNS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321710612"/>
              </p:ext>
            </p:extLst>
          </p:nvPr>
        </p:nvGraphicFramePr>
        <p:xfrm>
          <a:off x="1259631" y="1799020"/>
          <a:ext cx="6984778" cy="4654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17927839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2800" dirty="0">
                <a:latin typeface="Times New Roman" pitchFamily="18" charset="0"/>
              </a:rPr>
              <a:t>Part V-Chapter </a:t>
            </a:r>
            <a:r>
              <a:rPr lang="en-US" altLang="zh-CN" sz="2800" dirty="0" smtClean="0">
                <a:latin typeface="Times New Roman" pitchFamily="18" charset="0"/>
              </a:rPr>
              <a:t>4 </a:t>
            </a:r>
            <a:r>
              <a:rPr lang="fr-FR" altLang="zh-CN" sz="2800" dirty="0" smtClean="0">
                <a:latin typeface="Times New Roman" pitchFamily="18" charset="0"/>
              </a:rPr>
              <a:t>Traditional </a:t>
            </a:r>
            <a:r>
              <a:rPr lang="fr-FR" altLang="zh-CN" sz="2800" dirty="0">
                <a:latin typeface="Times New Roman" pitchFamily="18" charset="0"/>
              </a:rPr>
              <a:t>Internet Application</a:t>
            </a:r>
            <a:endParaRPr lang="en-US" altLang="zh-CN" sz="28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71600" y="1018625"/>
            <a:ext cx="7560840" cy="780395"/>
            <a:chOff x="621729" y="-106118"/>
            <a:chExt cx="7807691" cy="780395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34875" y="-3578972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621729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 fontAlgn="auto">
                <a:lnSpc>
                  <a:spcPct val="90000"/>
                </a:lnSpc>
                <a:spcAft>
                  <a:spcPct val="15000"/>
                </a:spcAft>
                <a:buClrTx/>
                <a:buSzTx/>
                <a:buFontTx/>
                <a:buChar char="••"/>
                <a:defRPr/>
              </a:pP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DNS </a:t>
              </a: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Service </a:t>
              </a: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Model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0541732"/>
              </p:ext>
            </p:extLst>
          </p:nvPr>
        </p:nvGraphicFramePr>
        <p:xfrm>
          <a:off x="611560" y="2060848"/>
          <a:ext cx="8280920" cy="41764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94918082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118" y="1620623"/>
            <a:ext cx="5544617" cy="5200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2800" dirty="0">
                <a:latin typeface="Times New Roman" pitchFamily="18" charset="0"/>
              </a:rPr>
              <a:t>Part V-Chapter </a:t>
            </a:r>
            <a:r>
              <a:rPr lang="en-US" altLang="zh-CN" sz="2800" dirty="0" smtClean="0">
                <a:latin typeface="Times New Roman" pitchFamily="18" charset="0"/>
              </a:rPr>
              <a:t>4 </a:t>
            </a:r>
            <a:r>
              <a:rPr lang="fr-FR" altLang="zh-CN" sz="2800" dirty="0" smtClean="0">
                <a:latin typeface="Times New Roman" pitchFamily="18" charset="0"/>
              </a:rPr>
              <a:t>Traditional </a:t>
            </a:r>
            <a:r>
              <a:rPr lang="fr-FR" altLang="zh-CN" sz="2800" dirty="0">
                <a:latin typeface="Times New Roman" pitchFamily="18" charset="0"/>
              </a:rPr>
              <a:t>Internet Application</a:t>
            </a:r>
            <a:endParaRPr lang="en-US" altLang="zh-CN" sz="28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71600" y="1018625"/>
            <a:ext cx="7560840" cy="780395"/>
            <a:chOff x="621729" y="-106118"/>
            <a:chExt cx="7807691" cy="780395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34875" y="-3578972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621729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 fontAlgn="auto">
                <a:lnSpc>
                  <a:spcPct val="90000"/>
                </a:lnSpc>
                <a:spcAft>
                  <a:spcPct val="15000"/>
                </a:spcAft>
                <a:buClrTx/>
                <a:buSzTx/>
                <a:buFontTx/>
                <a:buChar char="••"/>
                <a:defRPr/>
              </a:pP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Different DNS Server Structure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3982778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2800" dirty="0">
                <a:latin typeface="Times New Roman" pitchFamily="18" charset="0"/>
              </a:rPr>
              <a:t>Part V-Chapter </a:t>
            </a:r>
            <a:r>
              <a:rPr lang="en-US" altLang="zh-CN" sz="2800" dirty="0" smtClean="0">
                <a:latin typeface="Times New Roman" pitchFamily="18" charset="0"/>
              </a:rPr>
              <a:t>4 </a:t>
            </a:r>
            <a:r>
              <a:rPr lang="fr-FR" altLang="zh-CN" sz="2800" dirty="0" smtClean="0">
                <a:latin typeface="Times New Roman" pitchFamily="18" charset="0"/>
              </a:rPr>
              <a:t>Traditional </a:t>
            </a:r>
            <a:r>
              <a:rPr lang="fr-FR" altLang="zh-CN" sz="2800" dirty="0">
                <a:latin typeface="Times New Roman" pitchFamily="18" charset="0"/>
              </a:rPr>
              <a:t>Internet Application</a:t>
            </a:r>
            <a:endParaRPr lang="en-US" altLang="zh-CN" sz="28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71600" y="1018625"/>
            <a:ext cx="7560840" cy="780395"/>
            <a:chOff x="621729" y="-106118"/>
            <a:chExt cx="7807691" cy="780395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34875" y="-3578972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621729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 fontAlgn="auto">
                <a:lnSpc>
                  <a:spcPct val="90000"/>
                </a:lnSpc>
                <a:spcAft>
                  <a:spcPct val="15000"/>
                </a:spcAft>
                <a:buClrTx/>
                <a:buSzTx/>
                <a:buFontTx/>
                <a:buChar char="••"/>
                <a:defRPr/>
              </a:pP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Name Resolution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5537146"/>
              </p:ext>
            </p:extLst>
          </p:nvPr>
        </p:nvGraphicFramePr>
        <p:xfrm>
          <a:off x="1129422" y="2062496"/>
          <a:ext cx="7416824" cy="3600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27653449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2800" dirty="0">
                <a:latin typeface="Times New Roman" pitchFamily="18" charset="0"/>
              </a:rPr>
              <a:t>Part V-Chapter </a:t>
            </a:r>
            <a:r>
              <a:rPr lang="en-US" altLang="zh-CN" sz="2800" dirty="0" smtClean="0">
                <a:latin typeface="Times New Roman" pitchFamily="18" charset="0"/>
              </a:rPr>
              <a:t>4 </a:t>
            </a:r>
            <a:r>
              <a:rPr lang="fr-FR" altLang="zh-CN" sz="2800" dirty="0" smtClean="0">
                <a:latin typeface="Times New Roman" pitchFamily="18" charset="0"/>
              </a:rPr>
              <a:t>Traditional </a:t>
            </a:r>
            <a:r>
              <a:rPr lang="fr-FR" altLang="zh-CN" sz="2800" dirty="0">
                <a:latin typeface="Times New Roman" pitchFamily="18" charset="0"/>
              </a:rPr>
              <a:t>Internet Application</a:t>
            </a:r>
            <a:endParaRPr lang="en-US" altLang="zh-CN" sz="28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71600" y="1018625"/>
            <a:ext cx="7560840" cy="780395"/>
            <a:chOff x="621729" y="-106118"/>
            <a:chExt cx="7807691" cy="780395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34875" y="-3578972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621729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 fontAlgn="auto">
                <a:lnSpc>
                  <a:spcPct val="90000"/>
                </a:lnSpc>
                <a:spcAft>
                  <a:spcPct val="15000"/>
                </a:spcAft>
                <a:buClrTx/>
                <a:buSzTx/>
                <a:buFontTx/>
                <a:buChar char="••"/>
                <a:defRPr/>
              </a:pP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Resolver Work Process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1357906"/>
              </p:ext>
            </p:extLst>
          </p:nvPr>
        </p:nvGraphicFramePr>
        <p:xfrm>
          <a:off x="1142873" y="1858947"/>
          <a:ext cx="6264697" cy="976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9" name="组合 18"/>
          <p:cNvGrpSpPr/>
          <p:nvPr/>
        </p:nvGrpSpPr>
        <p:grpSpPr>
          <a:xfrm>
            <a:off x="1979711" y="2515139"/>
            <a:ext cx="6264697" cy="4206336"/>
            <a:chOff x="1187624" y="1898830"/>
            <a:chExt cx="6264697" cy="4206336"/>
          </a:xfrm>
        </p:grpSpPr>
        <p:sp>
          <p:nvSpPr>
            <p:cNvPr id="20" name="圆角矩形 19"/>
            <p:cNvSpPr/>
            <p:nvPr/>
          </p:nvSpPr>
          <p:spPr>
            <a:xfrm>
              <a:off x="1187624" y="2996952"/>
              <a:ext cx="914400" cy="91440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DNS Client</a:t>
              </a:r>
              <a:endParaRPr lang="zh-CN" altLang="en-US" dirty="0"/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3059832" y="2996952"/>
              <a:ext cx="1512168" cy="914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Local DNS Server</a:t>
              </a:r>
              <a:endParaRPr lang="zh-CN" altLang="en-US" dirty="0"/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6337100" y="1898830"/>
              <a:ext cx="1008112" cy="648072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Root</a:t>
              </a:r>
              <a:endParaRPr lang="zh-CN" altLang="en-US" dirty="0"/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6229995" y="3015755"/>
              <a:ext cx="1222326" cy="914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com</a:t>
              </a:r>
              <a:endParaRPr lang="zh-CN" altLang="en-US" dirty="0"/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6229994" y="4509120"/>
              <a:ext cx="1222326" cy="77038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IBM</a:t>
              </a:r>
              <a:endParaRPr lang="zh-CN" altLang="en-US" dirty="0"/>
            </a:p>
          </p:txBody>
        </p:sp>
        <p:sp>
          <p:nvSpPr>
            <p:cNvPr id="25" name="TextBox 37"/>
            <p:cNvSpPr txBox="1"/>
            <p:nvPr/>
          </p:nvSpPr>
          <p:spPr>
            <a:xfrm>
              <a:off x="6318931" y="5735834"/>
              <a:ext cx="1044453" cy="36933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Resource</a:t>
              </a:r>
              <a:endParaRPr lang="zh-CN" altLang="en-US" dirty="0"/>
            </a:p>
          </p:txBody>
        </p:sp>
        <p:cxnSp>
          <p:nvCxnSpPr>
            <p:cNvPr id="26" name="曲线连接符 25"/>
            <p:cNvCxnSpPr>
              <a:stCxn id="20" idx="3"/>
              <a:endCxn id="21" idx="1"/>
            </p:cNvCxnSpPr>
            <p:nvPr/>
          </p:nvCxnSpPr>
          <p:spPr>
            <a:xfrm>
              <a:off x="2102024" y="3454152"/>
              <a:ext cx="957808" cy="12700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曲线连接符 26"/>
            <p:cNvCxnSpPr>
              <a:stCxn id="21" idx="0"/>
              <a:endCxn id="22" idx="1"/>
            </p:cNvCxnSpPr>
            <p:nvPr/>
          </p:nvCxnSpPr>
          <p:spPr>
            <a:xfrm rot="5400000" flipH="1" flipV="1">
              <a:off x="4689465" y="1349317"/>
              <a:ext cx="774086" cy="2521184"/>
            </a:xfrm>
            <a:prstGeom prst="curvedConnector2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曲线连接符 27"/>
            <p:cNvCxnSpPr/>
            <p:nvPr/>
          </p:nvCxnSpPr>
          <p:spPr>
            <a:xfrm>
              <a:off x="4572000" y="3410197"/>
              <a:ext cx="1657995" cy="18803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曲线连接符 28"/>
            <p:cNvCxnSpPr/>
            <p:nvPr/>
          </p:nvCxnSpPr>
          <p:spPr>
            <a:xfrm>
              <a:off x="4572000" y="3573016"/>
              <a:ext cx="1657994" cy="1440160"/>
            </a:xfrm>
            <a:prstGeom prst="curvedConnector3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曲线连接符 29"/>
            <p:cNvCxnSpPr>
              <a:stCxn id="22" idx="2"/>
              <a:endCxn id="23" idx="0"/>
            </p:cNvCxnSpPr>
            <p:nvPr/>
          </p:nvCxnSpPr>
          <p:spPr>
            <a:xfrm rot="16200000" flipH="1">
              <a:off x="6606731" y="2781327"/>
              <a:ext cx="468853" cy="2"/>
            </a:xfrm>
            <a:prstGeom prst="curvedConnector3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曲线连接符 30"/>
            <p:cNvCxnSpPr>
              <a:stCxn id="23" idx="2"/>
              <a:endCxn id="24" idx="0"/>
            </p:cNvCxnSpPr>
            <p:nvPr/>
          </p:nvCxnSpPr>
          <p:spPr>
            <a:xfrm rot="5400000">
              <a:off x="6551676" y="4219637"/>
              <a:ext cx="578965" cy="1"/>
            </a:xfrm>
            <a:prstGeom prst="curvedConnector3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曲线连接符 31"/>
            <p:cNvCxnSpPr>
              <a:stCxn id="24" idx="2"/>
              <a:endCxn id="25" idx="0"/>
            </p:cNvCxnSpPr>
            <p:nvPr/>
          </p:nvCxnSpPr>
          <p:spPr>
            <a:xfrm rot="16200000" flipH="1">
              <a:off x="6612992" y="5507668"/>
              <a:ext cx="456330" cy="1"/>
            </a:xfrm>
            <a:prstGeom prst="curvedConnector3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曲线连接符 32"/>
            <p:cNvCxnSpPr>
              <a:endCxn id="21" idx="2"/>
            </p:cNvCxnSpPr>
            <p:nvPr/>
          </p:nvCxnSpPr>
          <p:spPr>
            <a:xfrm rot="10800000">
              <a:off x="3815916" y="3911353"/>
              <a:ext cx="2414078" cy="1173831"/>
            </a:xfrm>
            <a:prstGeom prst="curvedConnector2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曲线连接符 33"/>
            <p:cNvCxnSpPr/>
            <p:nvPr/>
          </p:nvCxnSpPr>
          <p:spPr>
            <a:xfrm rot="5400000">
              <a:off x="2626860" y="2825806"/>
              <a:ext cx="12700" cy="2171092"/>
            </a:xfrm>
            <a:prstGeom prst="curvedConnector3">
              <a:avLst>
                <a:gd name="adj1" fmla="val 1800000"/>
              </a:avLst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47"/>
            <p:cNvSpPr txBox="1"/>
            <p:nvPr/>
          </p:nvSpPr>
          <p:spPr>
            <a:xfrm>
              <a:off x="2339752" y="3239398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100" dirty="0"/>
                <a:t>询问</a:t>
              </a:r>
            </a:p>
          </p:txBody>
        </p:sp>
        <p:sp>
          <p:nvSpPr>
            <p:cNvPr id="36" name="TextBox 48"/>
            <p:cNvSpPr txBox="1"/>
            <p:nvPr/>
          </p:nvSpPr>
          <p:spPr>
            <a:xfrm rot="20887163">
              <a:off x="4789555" y="2090030"/>
              <a:ext cx="466794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100" dirty="0" smtClean="0"/>
                <a:t>询问</a:t>
              </a:r>
              <a:endParaRPr lang="en-US" altLang="zh-CN" sz="1100" dirty="0"/>
            </a:p>
            <a:p>
              <a:endParaRPr lang="en-US" altLang="zh-CN" sz="1100" dirty="0" smtClean="0"/>
            </a:p>
            <a:p>
              <a:r>
                <a:rPr lang="zh-CN" altLang="en-US" sz="1100" dirty="0" smtClean="0"/>
                <a:t>回复</a:t>
              </a:r>
              <a:endParaRPr lang="zh-CN" altLang="en-US" sz="1100" dirty="0"/>
            </a:p>
          </p:txBody>
        </p:sp>
        <p:sp>
          <p:nvSpPr>
            <p:cNvPr id="37" name="TextBox 49"/>
            <p:cNvSpPr txBox="1"/>
            <p:nvPr/>
          </p:nvSpPr>
          <p:spPr>
            <a:xfrm>
              <a:off x="5400680" y="3128918"/>
              <a:ext cx="466794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100" dirty="0" smtClean="0"/>
                <a:t>询问</a:t>
              </a:r>
              <a:endParaRPr lang="en-US" altLang="zh-CN" sz="1100" dirty="0"/>
            </a:p>
            <a:p>
              <a:endParaRPr lang="en-US" altLang="zh-CN" sz="1100" dirty="0" smtClean="0"/>
            </a:p>
            <a:p>
              <a:r>
                <a:rPr lang="zh-CN" altLang="en-US" sz="1100" dirty="0" smtClean="0"/>
                <a:t>回复</a:t>
              </a:r>
              <a:endParaRPr lang="zh-CN" altLang="en-US" sz="1100" dirty="0"/>
            </a:p>
          </p:txBody>
        </p:sp>
        <p:sp>
          <p:nvSpPr>
            <p:cNvPr id="38" name="TextBox 50"/>
            <p:cNvSpPr txBox="1"/>
            <p:nvPr/>
          </p:nvSpPr>
          <p:spPr>
            <a:xfrm>
              <a:off x="2198687" y="4181207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100" dirty="0" smtClean="0"/>
                <a:t>返回资源</a:t>
              </a:r>
              <a:endParaRPr lang="zh-CN" altLang="en-US" sz="1100" dirty="0"/>
            </a:p>
          </p:txBody>
        </p:sp>
        <p:sp>
          <p:nvSpPr>
            <p:cNvPr id="39" name="TextBox 51"/>
            <p:cNvSpPr txBox="1"/>
            <p:nvPr/>
          </p:nvSpPr>
          <p:spPr>
            <a:xfrm rot="1782400">
              <a:off x="3983852" y="4629889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100" dirty="0" smtClean="0"/>
                <a:t>返回资源</a:t>
              </a:r>
              <a:endParaRPr lang="zh-CN" altLang="en-US" sz="1100" dirty="0"/>
            </a:p>
          </p:txBody>
        </p:sp>
        <p:sp>
          <p:nvSpPr>
            <p:cNvPr id="40" name="TextBox 52"/>
            <p:cNvSpPr txBox="1"/>
            <p:nvPr/>
          </p:nvSpPr>
          <p:spPr>
            <a:xfrm>
              <a:off x="6841156" y="2650523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100" dirty="0"/>
                <a:t>查询</a:t>
              </a:r>
            </a:p>
          </p:txBody>
        </p:sp>
        <p:sp>
          <p:nvSpPr>
            <p:cNvPr id="41" name="TextBox 53"/>
            <p:cNvSpPr txBox="1"/>
            <p:nvPr/>
          </p:nvSpPr>
          <p:spPr>
            <a:xfrm>
              <a:off x="6841156" y="4088832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100" dirty="0"/>
                <a:t>查询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8442248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2800" dirty="0">
                <a:latin typeface="Times New Roman" pitchFamily="18" charset="0"/>
              </a:rPr>
              <a:t>Part V-Chapter </a:t>
            </a:r>
            <a:r>
              <a:rPr lang="en-US" altLang="zh-CN" sz="2800" dirty="0" smtClean="0">
                <a:latin typeface="Times New Roman" pitchFamily="18" charset="0"/>
              </a:rPr>
              <a:t>4 </a:t>
            </a:r>
            <a:r>
              <a:rPr lang="fr-FR" altLang="zh-CN" sz="2800" dirty="0" smtClean="0">
                <a:latin typeface="Times New Roman" pitchFamily="18" charset="0"/>
              </a:rPr>
              <a:t>Traditional </a:t>
            </a:r>
            <a:r>
              <a:rPr lang="fr-FR" altLang="zh-CN" sz="2800" dirty="0">
                <a:latin typeface="Times New Roman" pitchFamily="18" charset="0"/>
              </a:rPr>
              <a:t>Internet Application</a:t>
            </a:r>
            <a:endParaRPr lang="en-US" altLang="zh-CN" sz="28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71600" y="1018625"/>
            <a:ext cx="7560840" cy="780395"/>
            <a:chOff x="621729" y="-106118"/>
            <a:chExt cx="7807691" cy="780395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34875" y="-3578972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621729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 fontAlgn="auto">
                <a:lnSpc>
                  <a:spcPct val="90000"/>
                </a:lnSpc>
                <a:spcAft>
                  <a:spcPct val="15000"/>
                </a:spcAft>
                <a:buClrTx/>
                <a:buSzTx/>
                <a:buFontTx/>
                <a:buChar char="••"/>
                <a:defRPr/>
              </a:pP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Caching In </a:t>
              </a: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DNS </a:t>
              </a: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Server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9293688"/>
              </p:ext>
            </p:extLst>
          </p:nvPr>
        </p:nvGraphicFramePr>
        <p:xfrm>
          <a:off x="1183545" y="1938783"/>
          <a:ext cx="7272808" cy="3600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13761839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2800" dirty="0">
                <a:latin typeface="Times New Roman" pitchFamily="18" charset="0"/>
              </a:rPr>
              <a:t>Part V-Chapter </a:t>
            </a:r>
            <a:r>
              <a:rPr lang="en-US" altLang="zh-CN" sz="2800" dirty="0" smtClean="0">
                <a:latin typeface="Times New Roman" pitchFamily="18" charset="0"/>
              </a:rPr>
              <a:t>4 </a:t>
            </a:r>
            <a:r>
              <a:rPr lang="fr-FR" altLang="zh-CN" sz="2800" dirty="0" smtClean="0">
                <a:latin typeface="Times New Roman" pitchFamily="18" charset="0"/>
              </a:rPr>
              <a:t>Traditional </a:t>
            </a:r>
            <a:r>
              <a:rPr lang="fr-FR" altLang="zh-CN" sz="2800" dirty="0">
                <a:latin typeface="Times New Roman" pitchFamily="18" charset="0"/>
              </a:rPr>
              <a:t>Internet Application</a:t>
            </a:r>
            <a:endParaRPr lang="en-US" altLang="zh-CN" sz="28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71600" y="1018625"/>
            <a:ext cx="7560840" cy="780395"/>
            <a:chOff x="621729" y="-106118"/>
            <a:chExt cx="7807691" cy="780395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34875" y="-3578972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621729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 fontAlgn="auto">
                <a:lnSpc>
                  <a:spcPct val="90000"/>
                </a:lnSpc>
                <a:spcAft>
                  <a:spcPct val="15000"/>
                </a:spcAft>
                <a:buClrTx/>
                <a:buSzTx/>
                <a:buFontTx/>
                <a:buChar char="••"/>
                <a:defRPr/>
              </a:pPr>
              <a:r>
                <a:rPr lang="fr-FR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DNS Database on DNS Server</a:t>
              </a:r>
              <a:endParaRPr lang="en-US" altLang="zh-CN" sz="36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endParaRP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9432715"/>
              </p:ext>
            </p:extLst>
          </p:nvPr>
        </p:nvGraphicFramePr>
        <p:xfrm>
          <a:off x="1018166" y="2052180"/>
          <a:ext cx="7514275" cy="4534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86987604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2800" dirty="0">
                <a:latin typeface="Times New Roman" pitchFamily="18" charset="0"/>
              </a:rPr>
              <a:t>Part V-Chapter </a:t>
            </a:r>
            <a:r>
              <a:rPr lang="en-US" altLang="zh-CN" sz="2800" dirty="0" smtClean="0">
                <a:latin typeface="Times New Roman" pitchFamily="18" charset="0"/>
              </a:rPr>
              <a:t>4 </a:t>
            </a:r>
            <a:r>
              <a:rPr lang="fr-FR" altLang="zh-CN" sz="2800" dirty="0" smtClean="0">
                <a:latin typeface="Times New Roman" pitchFamily="18" charset="0"/>
              </a:rPr>
              <a:t>Traditional </a:t>
            </a:r>
            <a:r>
              <a:rPr lang="fr-FR" altLang="zh-CN" sz="2800" dirty="0">
                <a:latin typeface="Times New Roman" pitchFamily="18" charset="0"/>
              </a:rPr>
              <a:t>Internet Application</a:t>
            </a:r>
            <a:endParaRPr lang="en-US" altLang="zh-CN" sz="28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71600" y="1018625"/>
            <a:ext cx="7560840" cy="780395"/>
            <a:chOff x="621729" y="-106118"/>
            <a:chExt cx="7807691" cy="780395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34875" y="-3578972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621729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 fontAlgn="auto">
                <a:lnSpc>
                  <a:spcPct val="90000"/>
                </a:lnSpc>
                <a:spcAft>
                  <a:spcPct val="15000"/>
                </a:spcAft>
                <a:buClrTx/>
                <a:buSzTx/>
                <a:buFontTx/>
                <a:buChar char="••"/>
                <a:defRPr/>
              </a:pP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The Record Type of DNS(1)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7467811"/>
              </p:ext>
            </p:extLst>
          </p:nvPr>
        </p:nvGraphicFramePr>
        <p:xfrm>
          <a:off x="1176460" y="2027619"/>
          <a:ext cx="7200800" cy="41764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43080994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3600" dirty="0">
                <a:latin typeface="Times New Roman" pitchFamily="18" charset="0"/>
              </a:rPr>
              <a:t>Part V-Chapter 3 Internet Application</a:t>
            </a:r>
            <a:endParaRPr lang="en-US" altLang="zh-CN" sz="36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15616" y="1124744"/>
            <a:ext cx="6624736" cy="721692"/>
            <a:chOff x="777206" y="1"/>
            <a:chExt cx="766739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77207" y="35230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Client Software 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" name="图示 16"/>
          <p:cNvGraphicFramePr/>
          <p:nvPr>
            <p:extLst>
              <p:ext uri="{D42A27DB-BD31-4B8C-83A1-F6EECF244321}">
                <p14:modId xmlns:p14="http://schemas.microsoft.com/office/powerpoint/2010/main" val="3299661741"/>
              </p:ext>
            </p:extLst>
          </p:nvPr>
        </p:nvGraphicFramePr>
        <p:xfrm>
          <a:off x="1475656" y="2047227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38311823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2800" dirty="0">
                <a:latin typeface="Times New Roman" pitchFamily="18" charset="0"/>
              </a:rPr>
              <a:t>Part V-Chapter </a:t>
            </a:r>
            <a:r>
              <a:rPr lang="en-US" altLang="zh-CN" sz="2800" dirty="0" smtClean="0">
                <a:latin typeface="Times New Roman" pitchFamily="18" charset="0"/>
              </a:rPr>
              <a:t>4 </a:t>
            </a:r>
            <a:r>
              <a:rPr lang="fr-FR" altLang="zh-CN" sz="2800" dirty="0" smtClean="0">
                <a:latin typeface="Times New Roman" pitchFamily="18" charset="0"/>
              </a:rPr>
              <a:t>Traditional </a:t>
            </a:r>
            <a:r>
              <a:rPr lang="fr-FR" altLang="zh-CN" sz="2800" dirty="0">
                <a:latin typeface="Times New Roman" pitchFamily="18" charset="0"/>
              </a:rPr>
              <a:t>Internet Application</a:t>
            </a:r>
            <a:endParaRPr lang="en-US" altLang="zh-CN" sz="28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71600" y="1018625"/>
            <a:ext cx="7560840" cy="780395"/>
            <a:chOff x="621729" y="-106118"/>
            <a:chExt cx="7807691" cy="780395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34875" y="-3578972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621729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 fontAlgn="auto">
                <a:lnSpc>
                  <a:spcPct val="90000"/>
                </a:lnSpc>
                <a:spcAft>
                  <a:spcPct val="15000"/>
                </a:spcAft>
                <a:buClrTx/>
                <a:buSzTx/>
                <a:buFontTx/>
                <a:buChar char="••"/>
                <a:defRPr/>
              </a:pP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The Record Type of </a:t>
              </a: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DNS(2)</a:t>
              </a:r>
              <a:endParaRPr lang="en-US" altLang="zh-CN" sz="36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endParaRP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4096161"/>
              </p:ext>
            </p:extLst>
          </p:nvPr>
        </p:nvGraphicFramePr>
        <p:xfrm>
          <a:off x="1030629" y="1846277"/>
          <a:ext cx="7272808" cy="44630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7782151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2800" dirty="0">
                <a:latin typeface="Times New Roman" pitchFamily="18" charset="0"/>
              </a:rPr>
              <a:t>Part V-Chapter </a:t>
            </a:r>
            <a:r>
              <a:rPr lang="en-US" altLang="zh-CN" sz="2800" dirty="0" smtClean="0">
                <a:latin typeface="Times New Roman" pitchFamily="18" charset="0"/>
              </a:rPr>
              <a:t>4 </a:t>
            </a:r>
            <a:r>
              <a:rPr lang="fr-FR" altLang="zh-CN" sz="2800" dirty="0" smtClean="0">
                <a:latin typeface="Times New Roman" pitchFamily="18" charset="0"/>
              </a:rPr>
              <a:t>Traditional </a:t>
            </a:r>
            <a:r>
              <a:rPr lang="fr-FR" altLang="zh-CN" sz="2800" dirty="0">
                <a:latin typeface="Times New Roman" pitchFamily="18" charset="0"/>
              </a:rPr>
              <a:t>Internet Application</a:t>
            </a:r>
            <a:endParaRPr lang="en-US" altLang="zh-CN" sz="28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71600" y="1018625"/>
            <a:ext cx="7560840" cy="780395"/>
            <a:chOff x="621729" y="-106118"/>
            <a:chExt cx="7807691" cy="780395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34875" y="-3578972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621729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 fontAlgn="auto">
                <a:lnSpc>
                  <a:spcPct val="90000"/>
                </a:lnSpc>
                <a:spcAft>
                  <a:spcPct val="15000"/>
                </a:spcAft>
                <a:buClrTx/>
                <a:buSzTx/>
                <a:buFontTx/>
                <a:buChar char="••"/>
                <a:defRPr/>
              </a:pP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An Example of Using Aliases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1794685"/>
              </p:ext>
            </p:extLst>
          </p:nvPr>
        </p:nvGraphicFramePr>
        <p:xfrm>
          <a:off x="611560" y="2060848"/>
          <a:ext cx="7560840" cy="3600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8895756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2800" dirty="0">
                <a:latin typeface="Times New Roman" pitchFamily="18" charset="0"/>
              </a:rPr>
              <a:t>Part V-Chapter </a:t>
            </a:r>
            <a:r>
              <a:rPr lang="en-US" altLang="zh-CN" sz="2800" dirty="0" smtClean="0">
                <a:latin typeface="Times New Roman" pitchFamily="18" charset="0"/>
              </a:rPr>
              <a:t>4 </a:t>
            </a:r>
            <a:r>
              <a:rPr lang="fr-FR" altLang="zh-CN" sz="2800" dirty="0" smtClean="0">
                <a:latin typeface="Times New Roman" pitchFamily="18" charset="0"/>
              </a:rPr>
              <a:t>Traditional </a:t>
            </a:r>
            <a:r>
              <a:rPr lang="fr-FR" altLang="zh-CN" sz="2800" dirty="0">
                <a:latin typeface="Times New Roman" pitchFamily="18" charset="0"/>
              </a:rPr>
              <a:t>Internet Application</a:t>
            </a:r>
            <a:endParaRPr lang="en-US" altLang="zh-CN" sz="28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71600" y="1018625"/>
            <a:ext cx="7560840" cy="780395"/>
            <a:chOff x="621729" y="-106118"/>
            <a:chExt cx="7807691" cy="780395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34875" y="-3578972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621729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 fontAlgn="auto">
                <a:lnSpc>
                  <a:spcPct val="90000"/>
                </a:lnSpc>
                <a:spcAft>
                  <a:spcPct val="15000"/>
                </a:spcAft>
                <a:buClrTx/>
                <a:buSzTx/>
                <a:buFontTx/>
                <a:buChar char="••"/>
                <a:defRPr/>
              </a:pPr>
              <a:r>
                <a:rPr lang="en-US" altLang="zh-CN" sz="3600" b="1" dirty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DNS </a:t>
              </a: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Abbreviation Scheme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7783555"/>
              </p:ext>
            </p:extLst>
          </p:nvPr>
        </p:nvGraphicFramePr>
        <p:xfrm>
          <a:off x="1107457" y="2033996"/>
          <a:ext cx="7128792" cy="3888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69154695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2800" dirty="0">
                <a:latin typeface="Times New Roman" pitchFamily="18" charset="0"/>
              </a:rPr>
              <a:t>Part V-Chapter </a:t>
            </a:r>
            <a:r>
              <a:rPr lang="en-US" altLang="zh-CN" sz="2800" dirty="0" smtClean="0">
                <a:latin typeface="Times New Roman" pitchFamily="18" charset="0"/>
              </a:rPr>
              <a:t>4 </a:t>
            </a:r>
            <a:r>
              <a:rPr lang="fr-FR" altLang="zh-CN" sz="2800" dirty="0" smtClean="0">
                <a:latin typeface="Times New Roman" pitchFamily="18" charset="0"/>
              </a:rPr>
              <a:t>Traditional </a:t>
            </a:r>
            <a:r>
              <a:rPr lang="fr-FR" altLang="zh-CN" sz="2800" dirty="0">
                <a:latin typeface="Times New Roman" pitchFamily="18" charset="0"/>
              </a:rPr>
              <a:t>Internet Application</a:t>
            </a:r>
            <a:endParaRPr lang="en-US" altLang="zh-CN" sz="28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71600" y="1018625"/>
            <a:ext cx="7560840" cy="780395"/>
            <a:chOff x="621729" y="-106118"/>
            <a:chExt cx="7807691" cy="780395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34875" y="-3578972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621729" y="23045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 fontAlgn="auto">
                <a:lnSpc>
                  <a:spcPct val="90000"/>
                </a:lnSpc>
                <a:spcAft>
                  <a:spcPct val="15000"/>
                </a:spcAft>
                <a:buClrTx/>
                <a:buSzTx/>
                <a:buFontTx/>
                <a:buChar char="••"/>
                <a:defRPr/>
              </a:pP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An Example of Abbreviation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4157513"/>
              </p:ext>
            </p:extLst>
          </p:nvPr>
        </p:nvGraphicFramePr>
        <p:xfrm>
          <a:off x="1107457" y="2058557"/>
          <a:ext cx="7272808" cy="37467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21867829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2800" dirty="0">
                <a:latin typeface="Times New Roman" pitchFamily="18" charset="0"/>
              </a:rPr>
              <a:t>Part V-Chapter </a:t>
            </a:r>
            <a:r>
              <a:rPr lang="en-US" altLang="zh-CN" sz="2800" dirty="0" smtClean="0">
                <a:latin typeface="Times New Roman" pitchFamily="18" charset="0"/>
              </a:rPr>
              <a:t>4 </a:t>
            </a:r>
            <a:r>
              <a:rPr lang="fr-FR" altLang="zh-CN" sz="2800" dirty="0" smtClean="0">
                <a:latin typeface="Times New Roman" pitchFamily="18" charset="0"/>
              </a:rPr>
              <a:t>Traditional </a:t>
            </a:r>
            <a:r>
              <a:rPr lang="fr-FR" altLang="zh-CN" sz="2800" dirty="0">
                <a:latin typeface="Times New Roman" pitchFamily="18" charset="0"/>
              </a:rPr>
              <a:t>Internet Application</a:t>
            </a:r>
            <a:endParaRPr lang="en-US" altLang="zh-CN" sz="28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71600" y="1018625"/>
            <a:ext cx="7560841" cy="780395"/>
            <a:chOff x="621729" y="-106118"/>
            <a:chExt cx="7807692" cy="780395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34875" y="-3578972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621729" y="23045"/>
              <a:ext cx="7807692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 fontAlgn="auto">
                <a:lnSpc>
                  <a:spcPct val="90000"/>
                </a:lnSpc>
                <a:spcAft>
                  <a:spcPct val="15000"/>
                </a:spcAft>
                <a:buClrTx/>
                <a:buSzTx/>
                <a:buFontTx/>
                <a:buChar char="••"/>
                <a:defRPr/>
              </a:pPr>
              <a:r>
                <a:rPr lang="en-US" altLang="zh-CN" sz="24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Internationalizing Domain Names In Applications(IDNA)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5768609"/>
              </p:ext>
            </p:extLst>
          </p:nvPr>
        </p:nvGraphicFramePr>
        <p:xfrm>
          <a:off x="1203209" y="2052180"/>
          <a:ext cx="7056784" cy="3600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55340101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736" y="22542"/>
            <a:ext cx="7863752" cy="89664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zh-CN" sz="3600" dirty="0">
                <a:latin typeface="Times New Roman" pitchFamily="18" charset="0"/>
              </a:rPr>
              <a:t>Part V-Chapter 3 Internet Application</a:t>
            </a:r>
            <a:endParaRPr lang="en-US" altLang="zh-CN" sz="3600" dirty="0" smtClean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190750" y="2576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2195513" y="2282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4" name="Rectangle 6"/>
          <p:cNvSpPr>
            <a:spLocks noChangeArrowheads="1"/>
          </p:cNvSpPr>
          <p:nvPr/>
        </p:nvSpPr>
        <p:spPr bwMode="auto">
          <a:xfrm>
            <a:off x="2198688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936" name="Rectangle 8"/>
          <p:cNvSpPr>
            <a:spLocks noChangeArrowheads="1"/>
          </p:cNvSpPr>
          <p:nvPr/>
        </p:nvSpPr>
        <p:spPr bwMode="auto">
          <a:xfrm>
            <a:off x="2198688" y="250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3528" y="941884"/>
            <a:ext cx="777208" cy="1110296"/>
            <a:chOff x="0" y="0"/>
            <a:chExt cx="777208" cy="1110296"/>
          </a:xfrm>
          <a:scene3d>
            <a:camera prst="orthographicFront"/>
            <a:lightRig rig="flat" dir="t"/>
          </a:scene3d>
        </p:grpSpPr>
        <p:sp>
          <p:nvSpPr>
            <p:cNvPr id="11" name="燕尾形 10"/>
            <p:cNvSpPr/>
            <p:nvPr/>
          </p:nvSpPr>
          <p:spPr>
            <a:xfrm rot="5400000">
              <a:off x="-166544" y="166544"/>
              <a:ext cx="1110296" cy="777207"/>
            </a:xfrm>
            <a:prstGeom prst="chevron">
              <a:avLst/>
            </a:prstGeom>
            <a:gradFill rotWithShape="1">
              <a:gsLst>
                <a:gs pos="0">
                  <a:srgbClr val="4F81BD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4F81BD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4F81BD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prstMaterial="plastic">
              <a:bevelT w="120900" h="88900"/>
              <a:bevelB w="88900" h="31750" prst="angle"/>
            </a:sp3d>
          </p:spPr>
        </p:sp>
        <p:sp>
          <p:nvSpPr>
            <p:cNvPr id="12" name="燕尾形 4"/>
            <p:cNvSpPr/>
            <p:nvPr/>
          </p:nvSpPr>
          <p:spPr>
            <a:xfrm>
              <a:off x="1" y="388604"/>
              <a:ext cx="777207" cy="3330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3335" tIns="13335" rIns="13335" bIns="13335" spcCol="1270" anchor="ctr"/>
            <a:lstStyle/>
            <a:p>
              <a:pPr marL="0" marR="0" lvl="0" indent="0" algn="l" defTabSz="9334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15616" y="1124744"/>
            <a:ext cx="6984776" cy="721692"/>
            <a:chOff x="777206" y="1"/>
            <a:chExt cx="7667399" cy="721692"/>
          </a:xfrm>
          <a:scene3d>
            <a:camera prst="orthographicFront"/>
            <a:lightRig rig="flat" dir="t"/>
          </a:scene3d>
        </p:grpSpPr>
        <p:sp>
          <p:nvSpPr>
            <p:cNvPr id="14" name="同侧圆角矩形 13"/>
            <p:cNvSpPr/>
            <p:nvPr/>
          </p:nvSpPr>
          <p:spPr>
            <a:xfrm rot="5400000">
              <a:off x="4250060" y="-3472853"/>
              <a:ext cx="721692" cy="7667399"/>
            </a:xfrm>
            <a:prstGeom prst="round2Same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2700" prstMaterial="plastic">
              <a:bevelT w="50800" h="50800"/>
            </a:sp3d>
          </p:spPr>
        </p:sp>
        <p:sp>
          <p:nvSpPr>
            <p:cNvPr id="15" name="同侧圆角矩形 4"/>
            <p:cNvSpPr/>
            <p:nvPr/>
          </p:nvSpPr>
          <p:spPr>
            <a:xfrm>
              <a:off x="777207" y="35230"/>
              <a:ext cx="7632169" cy="65123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227584" tIns="20320" rIns="20320" bIns="20320" spcCol="1270" anchor="ctr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36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</a:rPr>
                <a:t>Server Software </a:t>
              </a:r>
            </a:p>
          </p:txBody>
        </p:sp>
      </p:grpSp>
      <p:pic>
        <p:nvPicPr>
          <p:cNvPr id="16" name="图片 15" descr="C:\Users\user\Pictures\TJ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961"/>
            <a:ext cx="734756" cy="692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" name="图示 17"/>
          <p:cNvGraphicFramePr/>
          <p:nvPr>
            <p:extLst>
              <p:ext uri="{D42A27DB-BD31-4B8C-83A1-F6EECF244321}">
                <p14:modId xmlns:p14="http://schemas.microsoft.com/office/powerpoint/2010/main" val="1165874054"/>
              </p:ext>
            </p:extLst>
          </p:nvPr>
        </p:nvGraphicFramePr>
        <p:xfrm>
          <a:off x="1475656" y="205198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86860219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7750</TotalTime>
  <Words>3570</Words>
  <Application>Microsoft Office PowerPoint</Application>
  <PresentationFormat>全屏显示(4:3)</PresentationFormat>
  <Paragraphs>804</Paragraphs>
  <Slides>84</Slides>
  <Notes>83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84</vt:i4>
      </vt:variant>
    </vt:vector>
  </HeadingPairs>
  <TitlesOfParts>
    <vt:vector size="101" baseType="lpstr">
      <vt:lpstr>Andalus</vt:lpstr>
      <vt:lpstr>Kozuka Gothic Pr6N B</vt:lpstr>
      <vt:lpstr>Miriam Fixed</vt:lpstr>
      <vt:lpstr>Segoe Marker</vt:lpstr>
      <vt:lpstr>方正舒体</vt:lpstr>
      <vt:lpstr>黑体</vt:lpstr>
      <vt:lpstr>宋体</vt:lpstr>
      <vt:lpstr>Arial</vt:lpstr>
      <vt:lpstr>Britannic Bold</vt:lpstr>
      <vt:lpstr>Calibri</vt:lpstr>
      <vt:lpstr>Cambria Math</vt:lpstr>
      <vt:lpstr>Comic Sans MS</vt:lpstr>
      <vt:lpstr>Kristen ITC</vt:lpstr>
      <vt:lpstr>Segoe Print</vt:lpstr>
      <vt:lpstr>Times New Roman</vt:lpstr>
      <vt:lpstr>Office 主题</vt:lpstr>
      <vt:lpstr>1_Office 主题​​</vt:lpstr>
      <vt:lpstr>PowerPoint 演示文稿</vt:lpstr>
      <vt:lpstr>Part V Internet Application </vt:lpstr>
      <vt:lpstr>Part V-Chapter 3 Internet Application</vt:lpstr>
      <vt:lpstr>Part V-Chapter 3 Internet Application</vt:lpstr>
      <vt:lpstr>Part V-Chapter 3 Internet Application</vt:lpstr>
      <vt:lpstr>Part V-Chapter 3 Internet Application</vt:lpstr>
      <vt:lpstr>Part V-Chapter 3 Internet Application</vt:lpstr>
      <vt:lpstr>Part V-Chapter 3 Internet Application</vt:lpstr>
      <vt:lpstr>Part V-Chapter 3 Internet Application</vt:lpstr>
      <vt:lpstr>Part V-Chapter 3 Internet Application</vt:lpstr>
      <vt:lpstr>Part V-Chapter 3 Internet Application</vt:lpstr>
      <vt:lpstr>Part V-Chapter 3 Internet Application</vt:lpstr>
      <vt:lpstr>  Part V-Chapter 3 Internet Application  </vt:lpstr>
      <vt:lpstr>Part V-Chapter 3 Internet Application</vt:lpstr>
      <vt:lpstr>Part V-Chapter 3 Internet Application</vt:lpstr>
      <vt:lpstr>Part V-Chapter 3 Internet Application</vt:lpstr>
      <vt:lpstr>Part V-Chapter 3 Internet Application</vt:lpstr>
      <vt:lpstr>Part V-Chapter 3 Internet Application</vt:lpstr>
      <vt:lpstr>Part V-Chapter 3 Internet Application</vt:lpstr>
      <vt:lpstr>Part V-Chapter 3 Internet Application</vt:lpstr>
      <vt:lpstr>Part V-Chapter 3 Internet Application</vt:lpstr>
      <vt:lpstr>Part V-Chapter 4 Traditional Internet Application</vt:lpstr>
      <vt:lpstr>Part V-Chapter 4 Traditional Internet Application</vt:lpstr>
      <vt:lpstr>Part V-Chapter 4 Traditional Internet Application</vt:lpstr>
      <vt:lpstr>Part V-Chapter 4 Traditional Internet Application</vt:lpstr>
      <vt:lpstr>Part V-Chapter 4 Traditional Internet Application</vt:lpstr>
      <vt:lpstr>Part V-Chapter 4 Traditional Internet Application</vt:lpstr>
      <vt:lpstr>Part V-Chapter 4 Traditional Internet Application</vt:lpstr>
      <vt:lpstr>Part V-Chapter 4 Traditional Internet Application</vt:lpstr>
      <vt:lpstr>Part V-Chapter 4 Traditional Internet Application</vt:lpstr>
      <vt:lpstr>Part V-Chapter 4 Traditional Internet Application</vt:lpstr>
      <vt:lpstr>Part V-Chapter 4 Traditional Internet Application</vt:lpstr>
      <vt:lpstr>Part V-Chapter 4 Traditional Internet Application</vt:lpstr>
      <vt:lpstr>Part V-Chapter 4 Traditional Internet Application</vt:lpstr>
      <vt:lpstr>Part V-Chapter 4 Traditional Internet Application</vt:lpstr>
      <vt:lpstr>Part V-Chapter 4 Traditional Internet Application</vt:lpstr>
      <vt:lpstr>Part V-Chapter 4 Traditional Internet Application</vt:lpstr>
      <vt:lpstr>Part V-Chapter 4 Traditional Internet Application</vt:lpstr>
      <vt:lpstr>Part V-Chapter 4 Traditional Internet Application</vt:lpstr>
      <vt:lpstr>Part V-Chapter 4 Traditional Internet Application</vt:lpstr>
      <vt:lpstr>Part V-Chapter 4 Traditional Internet Application</vt:lpstr>
      <vt:lpstr>Part V-Chapter 4 Traditional Internet Application</vt:lpstr>
      <vt:lpstr>Part V-Chapter 4 Traditional Internet Application</vt:lpstr>
      <vt:lpstr>Part V-Chapter 4 Traditional Internet Application</vt:lpstr>
      <vt:lpstr>Part V-Chapter 4 Traditional Internet Application</vt:lpstr>
      <vt:lpstr>Part V-Chapter 4 Traditional Internet Application</vt:lpstr>
      <vt:lpstr>Part V-Chapter 4 Traditional Internet Application</vt:lpstr>
      <vt:lpstr>Part V-Chapter 4 Traditional Internet Application</vt:lpstr>
      <vt:lpstr>Part V-Chapter 4 Traditional Internet Application</vt:lpstr>
      <vt:lpstr>Part V-Chapter 4 Traditional Internet Application</vt:lpstr>
      <vt:lpstr>Part V-Chapter 4 Traditional Internet Application</vt:lpstr>
      <vt:lpstr>Part V-Chapter 4 Traditional Internet Application</vt:lpstr>
      <vt:lpstr>Part V-Chapter 4 Traditional Internet Application</vt:lpstr>
      <vt:lpstr>Part V-Chapter 4 Traditional Internet Application</vt:lpstr>
      <vt:lpstr>Part V-Chapter 4 Traditional Internet Application</vt:lpstr>
      <vt:lpstr>Part V-Chapter 4 Traditional Internet Application</vt:lpstr>
      <vt:lpstr>Part V-Chapter 4 Traditional Internet Application</vt:lpstr>
      <vt:lpstr>Part V-Chapter 4 Traditional Internet Application</vt:lpstr>
      <vt:lpstr>Part V-Chapter 4 Traditional Internet Application</vt:lpstr>
      <vt:lpstr>Part V-Chapter 4 Traditional Internet Application</vt:lpstr>
      <vt:lpstr>Part V-Chapter 4 Traditional Internet Application</vt:lpstr>
      <vt:lpstr>Part V-Chapter 4 Traditional Internet Application</vt:lpstr>
      <vt:lpstr>Part V-Chapter 4 Traditional Internet Application</vt:lpstr>
      <vt:lpstr>Part V-Chapter 4 Traditional Internet Application</vt:lpstr>
      <vt:lpstr>Part V-Chapter 4 Traditional Internet Application</vt:lpstr>
      <vt:lpstr>Part V-Chapter 4 Traditional Internet Application</vt:lpstr>
      <vt:lpstr>Part V-Chapter 4 Traditional Internet Application</vt:lpstr>
      <vt:lpstr>Part V-Chapter 4 Traditional Internet Application</vt:lpstr>
      <vt:lpstr>Part V-Chapter 4 Traditional Internet Application</vt:lpstr>
      <vt:lpstr>Part V-Chapter 4 Traditional Internet Application</vt:lpstr>
      <vt:lpstr>Part V-Chapter 4 Traditional Internet Application</vt:lpstr>
      <vt:lpstr>Part V-Chapter 4 Traditional Internet Application</vt:lpstr>
      <vt:lpstr>Part V-Chapter 4 Traditional Internet Application</vt:lpstr>
      <vt:lpstr>Part V-Chapter 4 Traditional Internet Application</vt:lpstr>
      <vt:lpstr>Part V-Chapter 4 Traditional Internet Application</vt:lpstr>
      <vt:lpstr>Part V-Chapter 4 Traditional Internet Application</vt:lpstr>
      <vt:lpstr>Part V-Chapter 4 Traditional Internet Application</vt:lpstr>
      <vt:lpstr>Part V-Chapter 4 Traditional Internet Application</vt:lpstr>
      <vt:lpstr>Part V-Chapter 4 Traditional Internet Application</vt:lpstr>
      <vt:lpstr>Part V-Chapter 4 Traditional Internet Application</vt:lpstr>
      <vt:lpstr>Part V-Chapter 4 Traditional Internet Application</vt:lpstr>
      <vt:lpstr>Part V-Chapter 4 Traditional Internet Application</vt:lpstr>
      <vt:lpstr>Part V-Chapter 4 Traditional Internet Application</vt:lpstr>
      <vt:lpstr>Part V-Chapter 4 Traditional Internet Application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LISA</dc:creator>
  <cp:lastModifiedBy>user</cp:lastModifiedBy>
  <cp:revision>226</cp:revision>
  <dcterms:created xsi:type="dcterms:W3CDTF">2012-12-10T01:34:34Z</dcterms:created>
  <dcterms:modified xsi:type="dcterms:W3CDTF">2023-12-17T14:17:11Z</dcterms:modified>
</cp:coreProperties>
</file>